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notesSlides/notesSlide14.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notesSlides/notesSlide9.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0"/>
  </p:notesMasterIdLst>
  <p:handoutMasterIdLst>
    <p:handoutMasterId r:id="rId51"/>
  </p:handoutMasterIdLst>
  <p:sldIdLst>
    <p:sldId id="365" r:id="rId2"/>
    <p:sldId id="377" r:id="rId3"/>
    <p:sldId id="375" r:id="rId4"/>
    <p:sldId id="362" r:id="rId5"/>
    <p:sldId id="380" r:id="rId6"/>
    <p:sldId id="366" r:id="rId7"/>
    <p:sldId id="346" r:id="rId8"/>
    <p:sldId id="305" r:id="rId9"/>
    <p:sldId id="379" r:id="rId10"/>
    <p:sldId id="342" r:id="rId11"/>
    <p:sldId id="353" r:id="rId12"/>
    <p:sldId id="354" r:id="rId13"/>
    <p:sldId id="364" r:id="rId14"/>
    <p:sldId id="367" r:id="rId15"/>
    <p:sldId id="371" r:id="rId16"/>
    <p:sldId id="313" r:id="rId17"/>
    <p:sldId id="309" r:id="rId18"/>
    <p:sldId id="310" r:id="rId19"/>
    <p:sldId id="311" r:id="rId20"/>
    <p:sldId id="312" r:id="rId21"/>
    <p:sldId id="314" r:id="rId22"/>
    <p:sldId id="315" r:id="rId23"/>
    <p:sldId id="370" r:id="rId24"/>
    <p:sldId id="316" r:id="rId25"/>
    <p:sldId id="317" r:id="rId26"/>
    <p:sldId id="318" r:id="rId27"/>
    <p:sldId id="319" r:id="rId28"/>
    <p:sldId id="320" r:id="rId29"/>
    <p:sldId id="321" r:id="rId30"/>
    <p:sldId id="322" r:id="rId31"/>
    <p:sldId id="323" r:id="rId32"/>
    <p:sldId id="324" r:id="rId33"/>
    <p:sldId id="325" r:id="rId34"/>
    <p:sldId id="326" r:id="rId35"/>
    <p:sldId id="327" r:id="rId36"/>
    <p:sldId id="328" r:id="rId37"/>
    <p:sldId id="331" r:id="rId38"/>
    <p:sldId id="332" r:id="rId39"/>
    <p:sldId id="368" r:id="rId40"/>
    <p:sldId id="383" r:id="rId41"/>
    <p:sldId id="369" r:id="rId42"/>
    <p:sldId id="381" r:id="rId43"/>
    <p:sldId id="382" r:id="rId44"/>
    <p:sldId id="360" r:id="rId45"/>
    <p:sldId id="357" r:id="rId46"/>
    <p:sldId id="358" r:id="rId47"/>
    <p:sldId id="359" r:id="rId48"/>
    <p:sldId id="361" r:id="rId49"/>
  </p:sldIdLst>
  <p:sldSz cx="9144000" cy="6858000" type="screen4x3"/>
  <p:notesSz cx="7086600" cy="9372600"/>
  <p:defaultTextStyle>
    <a:defPPr>
      <a:defRPr lang="en-US"/>
    </a:defPPr>
    <a:lvl1pPr algn="l" rtl="0" fontAlgn="base">
      <a:spcBef>
        <a:spcPct val="0"/>
      </a:spcBef>
      <a:spcAft>
        <a:spcPct val="0"/>
      </a:spcAft>
      <a:defRPr sz="2400" b="1" kern="1200">
        <a:solidFill>
          <a:schemeClr val="tx1"/>
        </a:solidFill>
        <a:latin typeface="Palatino"/>
        <a:ea typeface="+mn-ea"/>
        <a:cs typeface="Arial" charset="0"/>
      </a:defRPr>
    </a:lvl1pPr>
    <a:lvl2pPr marL="457200" algn="l" rtl="0" fontAlgn="base">
      <a:spcBef>
        <a:spcPct val="0"/>
      </a:spcBef>
      <a:spcAft>
        <a:spcPct val="0"/>
      </a:spcAft>
      <a:defRPr sz="2400" b="1" kern="1200">
        <a:solidFill>
          <a:schemeClr val="tx1"/>
        </a:solidFill>
        <a:latin typeface="Palatino"/>
        <a:ea typeface="+mn-ea"/>
        <a:cs typeface="Arial" charset="0"/>
      </a:defRPr>
    </a:lvl2pPr>
    <a:lvl3pPr marL="914400" algn="l" rtl="0" fontAlgn="base">
      <a:spcBef>
        <a:spcPct val="0"/>
      </a:spcBef>
      <a:spcAft>
        <a:spcPct val="0"/>
      </a:spcAft>
      <a:defRPr sz="2400" b="1" kern="1200">
        <a:solidFill>
          <a:schemeClr val="tx1"/>
        </a:solidFill>
        <a:latin typeface="Palatino"/>
        <a:ea typeface="+mn-ea"/>
        <a:cs typeface="Arial" charset="0"/>
      </a:defRPr>
    </a:lvl3pPr>
    <a:lvl4pPr marL="1371600" algn="l" rtl="0" fontAlgn="base">
      <a:spcBef>
        <a:spcPct val="0"/>
      </a:spcBef>
      <a:spcAft>
        <a:spcPct val="0"/>
      </a:spcAft>
      <a:defRPr sz="2400" b="1" kern="1200">
        <a:solidFill>
          <a:schemeClr val="tx1"/>
        </a:solidFill>
        <a:latin typeface="Palatino"/>
        <a:ea typeface="+mn-ea"/>
        <a:cs typeface="Arial" charset="0"/>
      </a:defRPr>
    </a:lvl4pPr>
    <a:lvl5pPr marL="1828800" algn="l" rtl="0" fontAlgn="base">
      <a:spcBef>
        <a:spcPct val="0"/>
      </a:spcBef>
      <a:spcAft>
        <a:spcPct val="0"/>
      </a:spcAft>
      <a:defRPr sz="2400" b="1" kern="1200">
        <a:solidFill>
          <a:schemeClr val="tx1"/>
        </a:solidFill>
        <a:latin typeface="Palatino"/>
        <a:ea typeface="+mn-ea"/>
        <a:cs typeface="Arial" charset="0"/>
      </a:defRPr>
    </a:lvl5pPr>
    <a:lvl6pPr marL="2286000" algn="l" defTabSz="914400" rtl="0" eaLnBrk="1" latinLnBrk="0" hangingPunct="1">
      <a:defRPr sz="2400" b="1" kern="1200">
        <a:solidFill>
          <a:schemeClr val="tx1"/>
        </a:solidFill>
        <a:latin typeface="Palatino"/>
        <a:ea typeface="+mn-ea"/>
        <a:cs typeface="Arial" charset="0"/>
      </a:defRPr>
    </a:lvl6pPr>
    <a:lvl7pPr marL="2743200" algn="l" defTabSz="914400" rtl="0" eaLnBrk="1" latinLnBrk="0" hangingPunct="1">
      <a:defRPr sz="2400" b="1" kern="1200">
        <a:solidFill>
          <a:schemeClr val="tx1"/>
        </a:solidFill>
        <a:latin typeface="Palatino"/>
        <a:ea typeface="+mn-ea"/>
        <a:cs typeface="Arial" charset="0"/>
      </a:defRPr>
    </a:lvl7pPr>
    <a:lvl8pPr marL="3200400" algn="l" defTabSz="914400" rtl="0" eaLnBrk="1" latinLnBrk="0" hangingPunct="1">
      <a:defRPr sz="2400" b="1" kern="1200">
        <a:solidFill>
          <a:schemeClr val="tx1"/>
        </a:solidFill>
        <a:latin typeface="Palatino"/>
        <a:ea typeface="+mn-ea"/>
        <a:cs typeface="Arial" charset="0"/>
      </a:defRPr>
    </a:lvl8pPr>
    <a:lvl9pPr marL="3657600" algn="l" defTabSz="914400" rtl="0" eaLnBrk="1" latinLnBrk="0" hangingPunct="1">
      <a:defRPr sz="2400" b="1" kern="1200">
        <a:solidFill>
          <a:schemeClr val="tx1"/>
        </a:solidFill>
        <a:latin typeface="Palatino"/>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7000"/>
    <a:srgbClr val="A81C1F"/>
    <a:srgbClr val="A71C1F"/>
    <a:srgbClr val="990000"/>
    <a:srgbClr val="CC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autoAdjust="0"/>
    <p:restoredTop sz="67947" autoAdjust="0"/>
  </p:normalViewPr>
  <p:slideViewPr>
    <p:cSldViewPr>
      <p:cViewPr varScale="1">
        <p:scale>
          <a:sx n="52" d="100"/>
          <a:sy n="52" d="100"/>
        </p:scale>
        <p:origin x="-1674" y="-90"/>
      </p:cViewPr>
      <p:guideLst>
        <p:guide orient="horz" pos="2160"/>
        <p:guide pos="2880"/>
      </p:guideLst>
    </p:cSldViewPr>
  </p:slideViewPr>
  <p:outlineViewPr>
    <p:cViewPr>
      <p:scale>
        <a:sx n="33" d="100"/>
        <a:sy n="33" d="100"/>
      </p:scale>
      <p:origin x="0" y="30906"/>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02731A-6112-4EFE-876B-007C45306AF6}" type="doc">
      <dgm:prSet loTypeId="urn:microsoft.com/office/officeart/2005/8/layout/process5" loCatId="process" qsTypeId="urn:microsoft.com/office/officeart/2005/8/quickstyle/simple1#13" qsCatId="simple" csTypeId="urn:microsoft.com/office/officeart/2005/8/colors/accent2_3" csCatId="accent2" phldr="1"/>
      <dgm:spPr/>
      <dgm:t>
        <a:bodyPr/>
        <a:lstStyle/>
        <a:p>
          <a:endParaRPr lang="en-US"/>
        </a:p>
      </dgm:t>
    </dgm:pt>
    <dgm:pt modelId="{01DC2FC5-375B-4E8E-906D-A6836CB9F387}">
      <dgm:prSet phldrT="[Text]" custT="1"/>
      <dgm:spPr/>
      <dgm:t>
        <a:bodyPr/>
        <a:lstStyle/>
        <a:p>
          <a:r>
            <a:rPr lang="en-US" sz="1800" b="1" dirty="0" smtClean="0"/>
            <a:t>Conduct Annual Needs Assessment</a:t>
          </a:r>
          <a:endParaRPr lang="en-US" sz="1800" b="1" dirty="0"/>
        </a:p>
      </dgm:t>
    </dgm:pt>
    <dgm:pt modelId="{16DC3D00-9A5F-4F6B-96FC-49ABC1F806A8}" type="parTrans" cxnId="{B757A7CB-947D-4158-BB0F-7031DA92BE40}">
      <dgm:prSet/>
      <dgm:spPr/>
      <dgm:t>
        <a:bodyPr/>
        <a:lstStyle/>
        <a:p>
          <a:endParaRPr lang="en-US"/>
        </a:p>
      </dgm:t>
    </dgm:pt>
    <dgm:pt modelId="{4BAE5FFC-BF7B-4F65-AE4B-2081A52672DA}" type="sibTrans" cxnId="{B757A7CB-947D-4158-BB0F-7031DA92BE40}">
      <dgm:prSet/>
      <dgm:spPr/>
      <dgm:t>
        <a:bodyPr/>
        <a:lstStyle/>
        <a:p>
          <a:endParaRPr lang="en-US" dirty="0"/>
        </a:p>
      </dgm:t>
    </dgm:pt>
    <dgm:pt modelId="{7B738370-A4B1-4FA3-9A07-9B3FD0CB5508}">
      <dgm:prSet phldrT="[Text]" custT="1"/>
      <dgm:spPr/>
      <dgm:t>
        <a:bodyPr/>
        <a:lstStyle/>
        <a:p>
          <a:r>
            <a:rPr lang="en-US" sz="1800" b="1" dirty="0" smtClean="0"/>
            <a:t>Design Strategies to Address Needs</a:t>
          </a:r>
          <a:endParaRPr lang="en-US" sz="1800" b="1" dirty="0"/>
        </a:p>
      </dgm:t>
    </dgm:pt>
    <dgm:pt modelId="{5AEE06C0-ED5F-4668-9A4E-B6AE8EBD612E}" type="parTrans" cxnId="{B62D0919-0425-4BA2-B9F9-67AA64BDDAB0}">
      <dgm:prSet/>
      <dgm:spPr/>
      <dgm:t>
        <a:bodyPr/>
        <a:lstStyle/>
        <a:p>
          <a:endParaRPr lang="en-US"/>
        </a:p>
      </dgm:t>
    </dgm:pt>
    <dgm:pt modelId="{D0C6ABF3-3F2C-4C7D-81CD-7DBB28D6916D}" type="sibTrans" cxnId="{B62D0919-0425-4BA2-B9F9-67AA64BDDAB0}">
      <dgm:prSet/>
      <dgm:spPr/>
      <dgm:t>
        <a:bodyPr/>
        <a:lstStyle/>
        <a:p>
          <a:endParaRPr lang="en-US" dirty="0"/>
        </a:p>
      </dgm:t>
    </dgm:pt>
    <dgm:pt modelId="{472D2C92-31DF-4171-BF96-3CB9C4DE1E03}">
      <dgm:prSet phldrT="[Text]" custT="1"/>
      <dgm:spPr/>
      <dgm:t>
        <a:bodyPr/>
        <a:lstStyle/>
        <a:p>
          <a:r>
            <a:rPr lang="en-US" sz="1800" b="1" dirty="0" smtClean="0"/>
            <a:t>Allocate Funds to Implement Strategies (Budget)</a:t>
          </a:r>
          <a:endParaRPr lang="en-US" sz="1800" b="1" dirty="0"/>
        </a:p>
      </dgm:t>
    </dgm:pt>
    <dgm:pt modelId="{5B9921ED-E7CC-4A02-9E76-C6B036DB0566}" type="parTrans" cxnId="{211B0299-9533-4A80-B3AA-F21E168C0892}">
      <dgm:prSet/>
      <dgm:spPr/>
      <dgm:t>
        <a:bodyPr/>
        <a:lstStyle/>
        <a:p>
          <a:endParaRPr lang="en-US"/>
        </a:p>
      </dgm:t>
    </dgm:pt>
    <dgm:pt modelId="{218E560A-A36B-4132-B6BA-50F444EC5BE8}" type="sibTrans" cxnId="{211B0299-9533-4A80-B3AA-F21E168C0892}">
      <dgm:prSet/>
      <dgm:spPr/>
      <dgm:t>
        <a:bodyPr/>
        <a:lstStyle/>
        <a:p>
          <a:endParaRPr lang="en-US" dirty="0"/>
        </a:p>
      </dgm:t>
    </dgm:pt>
    <dgm:pt modelId="{74FF6C6E-CB2C-4C2E-A3E9-97E65D080409}">
      <dgm:prSet phldrT="[Text]" custT="1"/>
      <dgm:spPr/>
      <dgm:t>
        <a:bodyPr/>
        <a:lstStyle/>
        <a:p>
          <a:r>
            <a:rPr lang="en-US" sz="1800" b="1" dirty="0" smtClean="0"/>
            <a:t>Expend Funds as Budgeted</a:t>
          </a:r>
          <a:endParaRPr lang="en-US" sz="1800" b="1" dirty="0"/>
        </a:p>
      </dgm:t>
    </dgm:pt>
    <dgm:pt modelId="{4E9B1C4A-1F49-48B2-9D9A-4EE787FD512B}" type="parTrans" cxnId="{8243FBA2-FAB5-4F27-A829-1FB2AF6990A1}">
      <dgm:prSet/>
      <dgm:spPr/>
      <dgm:t>
        <a:bodyPr/>
        <a:lstStyle/>
        <a:p>
          <a:endParaRPr lang="en-US"/>
        </a:p>
      </dgm:t>
    </dgm:pt>
    <dgm:pt modelId="{8E0C9FC6-55CD-441E-9A60-FF7C7F87F751}" type="sibTrans" cxnId="{8243FBA2-FAB5-4F27-A829-1FB2AF6990A1}">
      <dgm:prSet/>
      <dgm:spPr/>
      <dgm:t>
        <a:bodyPr/>
        <a:lstStyle/>
        <a:p>
          <a:endParaRPr lang="en-US" dirty="0"/>
        </a:p>
      </dgm:t>
    </dgm:pt>
    <dgm:pt modelId="{27660178-FCF0-476B-81BA-09FB01D01381}">
      <dgm:prSet phldrT="[Text]" custT="1"/>
      <dgm:spPr/>
      <dgm:t>
        <a:bodyPr/>
        <a:lstStyle/>
        <a:p>
          <a:r>
            <a:rPr lang="en-US" sz="1800" b="1" dirty="0" smtClean="0"/>
            <a:t>Evaluate Effectiveness of Strategies in Addressing Needs</a:t>
          </a:r>
          <a:endParaRPr lang="en-US" sz="1800" b="1" dirty="0"/>
        </a:p>
      </dgm:t>
    </dgm:pt>
    <dgm:pt modelId="{189EA7DF-B5A7-4478-88A9-BFE7E76D865E}" type="parTrans" cxnId="{033C40F2-44F6-4268-8DBD-2B4F00D8A38D}">
      <dgm:prSet/>
      <dgm:spPr/>
      <dgm:t>
        <a:bodyPr/>
        <a:lstStyle/>
        <a:p>
          <a:endParaRPr lang="en-US"/>
        </a:p>
      </dgm:t>
    </dgm:pt>
    <dgm:pt modelId="{9E6DE399-0236-4541-A076-73D1D5F43ADC}" type="sibTrans" cxnId="{033C40F2-44F6-4268-8DBD-2B4F00D8A38D}">
      <dgm:prSet/>
      <dgm:spPr/>
      <dgm:t>
        <a:bodyPr/>
        <a:lstStyle/>
        <a:p>
          <a:endParaRPr lang="en-US"/>
        </a:p>
      </dgm:t>
    </dgm:pt>
    <dgm:pt modelId="{8C2820A5-7AC4-4BB9-858B-DE202AEE435C}">
      <dgm:prSet phldrT="[Text]" custT="1"/>
      <dgm:spPr/>
      <dgm:t>
        <a:bodyPr/>
        <a:lstStyle/>
        <a:p>
          <a:r>
            <a:rPr lang="en-US" sz="1800" b="1" dirty="0" smtClean="0"/>
            <a:t>Identify and Prioritize  System Needs</a:t>
          </a:r>
          <a:endParaRPr lang="en-US" sz="1800" b="1" dirty="0"/>
        </a:p>
      </dgm:t>
    </dgm:pt>
    <dgm:pt modelId="{5468F5AC-B8C6-4AC5-B114-5B1E524C3730}" type="parTrans" cxnId="{441DAB64-D15C-4ECD-BFF1-536785646F62}">
      <dgm:prSet/>
      <dgm:spPr/>
      <dgm:t>
        <a:bodyPr/>
        <a:lstStyle/>
        <a:p>
          <a:endParaRPr lang="en-US"/>
        </a:p>
      </dgm:t>
    </dgm:pt>
    <dgm:pt modelId="{420D8452-A12F-497B-97E1-628EAA5848E9}" type="sibTrans" cxnId="{441DAB64-D15C-4ECD-BFF1-536785646F62}">
      <dgm:prSet/>
      <dgm:spPr/>
      <dgm:t>
        <a:bodyPr/>
        <a:lstStyle/>
        <a:p>
          <a:endParaRPr lang="en-US" dirty="0"/>
        </a:p>
      </dgm:t>
    </dgm:pt>
    <dgm:pt modelId="{6E0F276A-B44C-4203-932A-8F12EF9C7CF3}" type="pres">
      <dgm:prSet presAssocID="{A402731A-6112-4EFE-876B-007C45306AF6}" presName="diagram" presStyleCnt="0">
        <dgm:presLayoutVars>
          <dgm:dir/>
          <dgm:resizeHandles val="exact"/>
        </dgm:presLayoutVars>
      </dgm:prSet>
      <dgm:spPr/>
      <dgm:t>
        <a:bodyPr/>
        <a:lstStyle/>
        <a:p>
          <a:endParaRPr lang="en-US"/>
        </a:p>
      </dgm:t>
    </dgm:pt>
    <dgm:pt modelId="{E32E97BA-3882-4C62-A4CE-206F138B8D4A}" type="pres">
      <dgm:prSet presAssocID="{01DC2FC5-375B-4E8E-906D-A6836CB9F387}" presName="node" presStyleLbl="node1" presStyleIdx="0" presStyleCnt="6">
        <dgm:presLayoutVars>
          <dgm:bulletEnabled val="1"/>
        </dgm:presLayoutVars>
      </dgm:prSet>
      <dgm:spPr/>
      <dgm:t>
        <a:bodyPr/>
        <a:lstStyle/>
        <a:p>
          <a:endParaRPr lang="en-US"/>
        </a:p>
      </dgm:t>
    </dgm:pt>
    <dgm:pt modelId="{4E274D8C-7648-46DF-8CEB-CF54A94AA444}" type="pres">
      <dgm:prSet presAssocID="{4BAE5FFC-BF7B-4F65-AE4B-2081A52672DA}" presName="sibTrans" presStyleLbl="sibTrans2D1" presStyleIdx="0" presStyleCnt="5"/>
      <dgm:spPr/>
      <dgm:t>
        <a:bodyPr/>
        <a:lstStyle/>
        <a:p>
          <a:endParaRPr lang="en-US"/>
        </a:p>
      </dgm:t>
    </dgm:pt>
    <dgm:pt modelId="{CAC3B3BE-E7BD-4FFA-A5B2-A16AEE5B84BE}" type="pres">
      <dgm:prSet presAssocID="{4BAE5FFC-BF7B-4F65-AE4B-2081A52672DA}" presName="connectorText" presStyleLbl="sibTrans2D1" presStyleIdx="0" presStyleCnt="5"/>
      <dgm:spPr/>
      <dgm:t>
        <a:bodyPr/>
        <a:lstStyle/>
        <a:p>
          <a:endParaRPr lang="en-US"/>
        </a:p>
      </dgm:t>
    </dgm:pt>
    <dgm:pt modelId="{E767AC01-1980-4708-884C-D8138A12F831}" type="pres">
      <dgm:prSet presAssocID="{8C2820A5-7AC4-4BB9-858B-DE202AEE435C}" presName="node" presStyleLbl="node1" presStyleIdx="1" presStyleCnt="6">
        <dgm:presLayoutVars>
          <dgm:bulletEnabled val="1"/>
        </dgm:presLayoutVars>
      </dgm:prSet>
      <dgm:spPr/>
      <dgm:t>
        <a:bodyPr/>
        <a:lstStyle/>
        <a:p>
          <a:endParaRPr lang="en-US"/>
        </a:p>
      </dgm:t>
    </dgm:pt>
    <dgm:pt modelId="{09291B22-495A-4AC5-B9D2-1DAA0777544C}" type="pres">
      <dgm:prSet presAssocID="{420D8452-A12F-497B-97E1-628EAA5848E9}" presName="sibTrans" presStyleLbl="sibTrans2D1" presStyleIdx="1" presStyleCnt="5"/>
      <dgm:spPr/>
      <dgm:t>
        <a:bodyPr/>
        <a:lstStyle/>
        <a:p>
          <a:endParaRPr lang="en-US"/>
        </a:p>
      </dgm:t>
    </dgm:pt>
    <dgm:pt modelId="{EE19EA94-9A1C-460A-9AD8-449C5B7D136F}" type="pres">
      <dgm:prSet presAssocID="{420D8452-A12F-497B-97E1-628EAA5848E9}" presName="connectorText" presStyleLbl="sibTrans2D1" presStyleIdx="1" presStyleCnt="5"/>
      <dgm:spPr/>
      <dgm:t>
        <a:bodyPr/>
        <a:lstStyle/>
        <a:p>
          <a:endParaRPr lang="en-US"/>
        </a:p>
      </dgm:t>
    </dgm:pt>
    <dgm:pt modelId="{D70D9A5A-7642-4C53-BC97-31398B302B48}" type="pres">
      <dgm:prSet presAssocID="{7B738370-A4B1-4FA3-9A07-9B3FD0CB5508}" presName="node" presStyleLbl="node1" presStyleIdx="2" presStyleCnt="6">
        <dgm:presLayoutVars>
          <dgm:bulletEnabled val="1"/>
        </dgm:presLayoutVars>
      </dgm:prSet>
      <dgm:spPr/>
      <dgm:t>
        <a:bodyPr/>
        <a:lstStyle/>
        <a:p>
          <a:endParaRPr lang="en-US"/>
        </a:p>
      </dgm:t>
    </dgm:pt>
    <dgm:pt modelId="{DED99C74-3EB6-487A-A840-EEFF0D980557}" type="pres">
      <dgm:prSet presAssocID="{D0C6ABF3-3F2C-4C7D-81CD-7DBB28D6916D}" presName="sibTrans" presStyleLbl="sibTrans2D1" presStyleIdx="2" presStyleCnt="5"/>
      <dgm:spPr/>
      <dgm:t>
        <a:bodyPr/>
        <a:lstStyle/>
        <a:p>
          <a:endParaRPr lang="en-US"/>
        </a:p>
      </dgm:t>
    </dgm:pt>
    <dgm:pt modelId="{87C1D2ED-8A19-4DE7-8EAD-C294298ACDFF}" type="pres">
      <dgm:prSet presAssocID="{D0C6ABF3-3F2C-4C7D-81CD-7DBB28D6916D}" presName="connectorText" presStyleLbl="sibTrans2D1" presStyleIdx="2" presStyleCnt="5"/>
      <dgm:spPr/>
      <dgm:t>
        <a:bodyPr/>
        <a:lstStyle/>
        <a:p>
          <a:endParaRPr lang="en-US"/>
        </a:p>
      </dgm:t>
    </dgm:pt>
    <dgm:pt modelId="{BC0B0C28-9C70-4DB6-890A-2605F3123071}" type="pres">
      <dgm:prSet presAssocID="{472D2C92-31DF-4171-BF96-3CB9C4DE1E03}" presName="node" presStyleLbl="node1" presStyleIdx="3" presStyleCnt="6">
        <dgm:presLayoutVars>
          <dgm:bulletEnabled val="1"/>
        </dgm:presLayoutVars>
      </dgm:prSet>
      <dgm:spPr/>
      <dgm:t>
        <a:bodyPr/>
        <a:lstStyle/>
        <a:p>
          <a:endParaRPr lang="en-US"/>
        </a:p>
      </dgm:t>
    </dgm:pt>
    <dgm:pt modelId="{F8BE6007-B006-467C-90DE-6AA817167CCC}" type="pres">
      <dgm:prSet presAssocID="{218E560A-A36B-4132-B6BA-50F444EC5BE8}" presName="sibTrans" presStyleLbl="sibTrans2D1" presStyleIdx="3" presStyleCnt="5"/>
      <dgm:spPr/>
      <dgm:t>
        <a:bodyPr/>
        <a:lstStyle/>
        <a:p>
          <a:endParaRPr lang="en-US"/>
        </a:p>
      </dgm:t>
    </dgm:pt>
    <dgm:pt modelId="{4131C472-C3F2-48C9-BC26-95198870F25B}" type="pres">
      <dgm:prSet presAssocID="{218E560A-A36B-4132-B6BA-50F444EC5BE8}" presName="connectorText" presStyleLbl="sibTrans2D1" presStyleIdx="3" presStyleCnt="5"/>
      <dgm:spPr/>
      <dgm:t>
        <a:bodyPr/>
        <a:lstStyle/>
        <a:p>
          <a:endParaRPr lang="en-US"/>
        </a:p>
      </dgm:t>
    </dgm:pt>
    <dgm:pt modelId="{CBBF82D9-9AD6-4755-9841-1F10AB9CBE10}" type="pres">
      <dgm:prSet presAssocID="{74FF6C6E-CB2C-4C2E-A3E9-97E65D080409}" presName="node" presStyleLbl="node1" presStyleIdx="4" presStyleCnt="6">
        <dgm:presLayoutVars>
          <dgm:bulletEnabled val="1"/>
        </dgm:presLayoutVars>
      </dgm:prSet>
      <dgm:spPr/>
      <dgm:t>
        <a:bodyPr/>
        <a:lstStyle/>
        <a:p>
          <a:endParaRPr lang="en-US"/>
        </a:p>
      </dgm:t>
    </dgm:pt>
    <dgm:pt modelId="{BC847A26-8009-4CBD-89CC-0C52CF7919FB}" type="pres">
      <dgm:prSet presAssocID="{8E0C9FC6-55CD-441E-9A60-FF7C7F87F751}" presName="sibTrans" presStyleLbl="sibTrans2D1" presStyleIdx="4" presStyleCnt="5"/>
      <dgm:spPr/>
      <dgm:t>
        <a:bodyPr/>
        <a:lstStyle/>
        <a:p>
          <a:endParaRPr lang="en-US"/>
        </a:p>
      </dgm:t>
    </dgm:pt>
    <dgm:pt modelId="{542B0531-9B03-4E36-9800-444E757116E7}" type="pres">
      <dgm:prSet presAssocID="{8E0C9FC6-55CD-441E-9A60-FF7C7F87F751}" presName="connectorText" presStyleLbl="sibTrans2D1" presStyleIdx="4" presStyleCnt="5"/>
      <dgm:spPr/>
      <dgm:t>
        <a:bodyPr/>
        <a:lstStyle/>
        <a:p>
          <a:endParaRPr lang="en-US"/>
        </a:p>
      </dgm:t>
    </dgm:pt>
    <dgm:pt modelId="{7413E9DC-C176-4A33-A170-73ADA0CF881B}" type="pres">
      <dgm:prSet presAssocID="{27660178-FCF0-476B-81BA-09FB01D01381}" presName="node" presStyleLbl="node1" presStyleIdx="5" presStyleCnt="6">
        <dgm:presLayoutVars>
          <dgm:bulletEnabled val="1"/>
        </dgm:presLayoutVars>
      </dgm:prSet>
      <dgm:spPr/>
      <dgm:t>
        <a:bodyPr/>
        <a:lstStyle/>
        <a:p>
          <a:endParaRPr lang="en-US"/>
        </a:p>
      </dgm:t>
    </dgm:pt>
  </dgm:ptLst>
  <dgm:cxnLst>
    <dgm:cxn modelId="{91CADBB1-11CE-4A74-BACA-0A9EC412EB34}" type="presOf" srcId="{8E0C9FC6-55CD-441E-9A60-FF7C7F87F751}" destId="{BC847A26-8009-4CBD-89CC-0C52CF7919FB}" srcOrd="0" destOrd="0" presId="urn:microsoft.com/office/officeart/2005/8/layout/process5"/>
    <dgm:cxn modelId="{033C40F2-44F6-4268-8DBD-2B4F00D8A38D}" srcId="{A402731A-6112-4EFE-876B-007C45306AF6}" destId="{27660178-FCF0-476B-81BA-09FB01D01381}" srcOrd="5" destOrd="0" parTransId="{189EA7DF-B5A7-4478-88A9-BFE7E76D865E}" sibTransId="{9E6DE399-0236-4541-A076-73D1D5F43ADC}"/>
    <dgm:cxn modelId="{B9550B4C-A917-4B19-960B-6E545C44EDB4}" type="presOf" srcId="{7B738370-A4B1-4FA3-9A07-9B3FD0CB5508}" destId="{D70D9A5A-7642-4C53-BC97-31398B302B48}" srcOrd="0" destOrd="0" presId="urn:microsoft.com/office/officeart/2005/8/layout/process5"/>
    <dgm:cxn modelId="{BE0075B6-F10D-43F6-935C-811DEE6171B1}" type="presOf" srcId="{D0C6ABF3-3F2C-4C7D-81CD-7DBB28D6916D}" destId="{DED99C74-3EB6-487A-A840-EEFF0D980557}" srcOrd="0" destOrd="0" presId="urn:microsoft.com/office/officeart/2005/8/layout/process5"/>
    <dgm:cxn modelId="{1F2E95BB-AB2F-43E9-8653-FC15DDC2C4E6}" type="presOf" srcId="{420D8452-A12F-497B-97E1-628EAA5848E9}" destId="{EE19EA94-9A1C-460A-9AD8-449C5B7D136F}" srcOrd="1" destOrd="0" presId="urn:microsoft.com/office/officeart/2005/8/layout/process5"/>
    <dgm:cxn modelId="{B757A7CB-947D-4158-BB0F-7031DA92BE40}" srcId="{A402731A-6112-4EFE-876B-007C45306AF6}" destId="{01DC2FC5-375B-4E8E-906D-A6836CB9F387}" srcOrd="0" destOrd="0" parTransId="{16DC3D00-9A5F-4F6B-96FC-49ABC1F806A8}" sibTransId="{4BAE5FFC-BF7B-4F65-AE4B-2081A52672DA}"/>
    <dgm:cxn modelId="{8243FBA2-FAB5-4F27-A829-1FB2AF6990A1}" srcId="{A402731A-6112-4EFE-876B-007C45306AF6}" destId="{74FF6C6E-CB2C-4C2E-A3E9-97E65D080409}" srcOrd="4" destOrd="0" parTransId="{4E9B1C4A-1F49-48B2-9D9A-4EE787FD512B}" sibTransId="{8E0C9FC6-55CD-441E-9A60-FF7C7F87F751}"/>
    <dgm:cxn modelId="{390E18AA-ED2E-4183-B246-0DAA16692C9F}" type="presOf" srcId="{01DC2FC5-375B-4E8E-906D-A6836CB9F387}" destId="{E32E97BA-3882-4C62-A4CE-206F138B8D4A}" srcOrd="0" destOrd="0" presId="urn:microsoft.com/office/officeart/2005/8/layout/process5"/>
    <dgm:cxn modelId="{D3A22645-5BE6-4EF1-A033-160369E9E9AE}" type="presOf" srcId="{4BAE5FFC-BF7B-4F65-AE4B-2081A52672DA}" destId="{CAC3B3BE-E7BD-4FFA-A5B2-A16AEE5B84BE}" srcOrd="1" destOrd="0" presId="urn:microsoft.com/office/officeart/2005/8/layout/process5"/>
    <dgm:cxn modelId="{441DAB64-D15C-4ECD-BFF1-536785646F62}" srcId="{A402731A-6112-4EFE-876B-007C45306AF6}" destId="{8C2820A5-7AC4-4BB9-858B-DE202AEE435C}" srcOrd="1" destOrd="0" parTransId="{5468F5AC-B8C6-4AC5-B114-5B1E524C3730}" sibTransId="{420D8452-A12F-497B-97E1-628EAA5848E9}"/>
    <dgm:cxn modelId="{02A37942-52FF-4CAA-94D5-849D2C1D58A2}" type="presOf" srcId="{27660178-FCF0-476B-81BA-09FB01D01381}" destId="{7413E9DC-C176-4A33-A170-73ADA0CF881B}" srcOrd="0" destOrd="0" presId="urn:microsoft.com/office/officeart/2005/8/layout/process5"/>
    <dgm:cxn modelId="{0BFA27A3-6315-4BEA-B2AB-6618BE749199}" type="presOf" srcId="{A402731A-6112-4EFE-876B-007C45306AF6}" destId="{6E0F276A-B44C-4203-932A-8F12EF9C7CF3}" srcOrd="0" destOrd="0" presId="urn:microsoft.com/office/officeart/2005/8/layout/process5"/>
    <dgm:cxn modelId="{97508220-ECCE-49D7-83B7-FD0FD6EC8182}" type="presOf" srcId="{8E0C9FC6-55CD-441E-9A60-FF7C7F87F751}" destId="{542B0531-9B03-4E36-9800-444E757116E7}" srcOrd="1" destOrd="0" presId="urn:microsoft.com/office/officeart/2005/8/layout/process5"/>
    <dgm:cxn modelId="{CB9A9B4F-6FB8-45E1-8A2D-D0BE1962959C}" type="presOf" srcId="{218E560A-A36B-4132-B6BA-50F444EC5BE8}" destId="{4131C472-C3F2-48C9-BC26-95198870F25B}" srcOrd="1" destOrd="0" presId="urn:microsoft.com/office/officeart/2005/8/layout/process5"/>
    <dgm:cxn modelId="{B62D0919-0425-4BA2-B9F9-67AA64BDDAB0}" srcId="{A402731A-6112-4EFE-876B-007C45306AF6}" destId="{7B738370-A4B1-4FA3-9A07-9B3FD0CB5508}" srcOrd="2" destOrd="0" parTransId="{5AEE06C0-ED5F-4668-9A4E-B6AE8EBD612E}" sibTransId="{D0C6ABF3-3F2C-4C7D-81CD-7DBB28D6916D}"/>
    <dgm:cxn modelId="{BEA9F44B-5A5F-4254-9F5D-09758FF752C6}" type="presOf" srcId="{D0C6ABF3-3F2C-4C7D-81CD-7DBB28D6916D}" destId="{87C1D2ED-8A19-4DE7-8EAD-C294298ACDFF}" srcOrd="1" destOrd="0" presId="urn:microsoft.com/office/officeart/2005/8/layout/process5"/>
    <dgm:cxn modelId="{270A157D-588B-4719-A951-B940990B027C}" type="presOf" srcId="{8C2820A5-7AC4-4BB9-858B-DE202AEE435C}" destId="{E767AC01-1980-4708-884C-D8138A12F831}" srcOrd="0" destOrd="0" presId="urn:microsoft.com/office/officeart/2005/8/layout/process5"/>
    <dgm:cxn modelId="{5ADFAA0F-6EC5-4D60-9212-0F92246C01E0}" type="presOf" srcId="{4BAE5FFC-BF7B-4F65-AE4B-2081A52672DA}" destId="{4E274D8C-7648-46DF-8CEB-CF54A94AA444}" srcOrd="0" destOrd="0" presId="urn:microsoft.com/office/officeart/2005/8/layout/process5"/>
    <dgm:cxn modelId="{A1070F88-2BC2-4AC7-BB30-696E16233898}" type="presOf" srcId="{218E560A-A36B-4132-B6BA-50F444EC5BE8}" destId="{F8BE6007-B006-467C-90DE-6AA817167CCC}" srcOrd="0" destOrd="0" presId="urn:microsoft.com/office/officeart/2005/8/layout/process5"/>
    <dgm:cxn modelId="{C967CC3D-A9C3-46A1-B8A3-359DBB948139}" type="presOf" srcId="{74FF6C6E-CB2C-4C2E-A3E9-97E65D080409}" destId="{CBBF82D9-9AD6-4755-9841-1F10AB9CBE10}" srcOrd="0" destOrd="0" presId="urn:microsoft.com/office/officeart/2005/8/layout/process5"/>
    <dgm:cxn modelId="{F4C967B2-8180-4B96-B6BD-E10402D60C99}" type="presOf" srcId="{420D8452-A12F-497B-97E1-628EAA5848E9}" destId="{09291B22-495A-4AC5-B9D2-1DAA0777544C}" srcOrd="0" destOrd="0" presId="urn:microsoft.com/office/officeart/2005/8/layout/process5"/>
    <dgm:cxn modelId="{61D6963F-0502-4FA6-935C-629AC35BD3B1}" type="presOf" srcId="{472D2C92-31DF-4171-BF96-3CB9C4DE1E03}" destId="{BC0B0C28-9C70-4DB6-890A-2605F3123071}" srcOrd="0" destOrd="0" presId="urn:microsoft.com/office/officeart/2005/8/layout/process5"/>
    <dgm:cxn modelId="{211B0299-9533-4A80-B3AA-F21E168C0892}" srcId="{A402731A-6112-4EFE-876B-007C45306AF6}" destId="{472D2C92-31DF-4171-BF96-3CB9C4DE1E03}" srcOrd="3" destOrd="0" parTransId="{5B9921ED-E7CC-4A02-9E76-C6B036DB0566}" sibTransId="{218E560A-A36B-4132-B6BA-50F444EC5BE8}"/>
    <dgm:cxn modelId="{AA7BA23D-7E65-474D-982A-858568509676}" type="presParOf" srcId="{6E0F276A-B44C-4203-932A-8F12EF9C7CF3}" destId="{E32E97BA-3882-4C62-A4CE-206F138B8D4A}" srcOrd="0" destOrd="0" presId="urn:microsoft.com/office/officeart/2005/8/layout/process5"/>
    <dgm:cxn modelId="{DF70C389-1A4A-4BA4-BCF8-FBA365CD6F76}" type="presParOf" srcId="{6E0F276A-B44C-4203-932A-8F12EF9C7CF3}" destId="{4E274D8C-7648-46DF-8CEB-CF54A94AA444}" srcOrd="1" destOrd="0" presId="urn:microsoft.com/office/officeart/2005/8/layout/process5"/>
    <dgm:cxn modelId="{281CE3AD-56A5-4BAE-8578-96AFD7DE3395}" type="presParOf" srcId="{4E274D8C-7648-46DF-8CEB-CF54A94AA444}" destId="{CAC3B3BE-E7BD-4FFA-A5B2-A16AEE5B84BE}" srcOrd="0" destOrd="0" presId="urn:microsoft.com/office/officeart/2005/8/layout/process5"/>
    <dgm:cxn modelId="{2D5636FA-F564-4973-A3F9-EE2230F58B29}" type="presParOf" srcId="{6E0F276A-B44C-4203-932A-8F12EF9C7CF3}" destId="{E767AC01-1980-4708-884C-D8138A12F831}" srcOrd="2" destOrd="0" presId="urn:microsoft.com/office/officeart/2005/8/layout/process5"/>
    <dgm:cxn modelId="{1A869046-621B-4F8C-92D2-65975F12796E}" type="presParOf" srcId="{6E0F276A-B44C-4203-932A-8F12EF9C7CF3}" destId="{09291B22-495A-4AC5-B9D2-1DAA0777544C}" srcOrd="3" destOrd="0" presId="urn:microsoft.com/office/officeart/2005/8/layout/process5"/>
    <dgm:cxn modelId="{2385F40A-71E7-4420-907F-D04B9EDCCDD1}" type="presParOf" srcId="{09291B22-495A-4AC5-B9D2-1DAA0777544C}" destId="{EE19EA94-9A1C-460A-9AD8-449C5B7D136F}" srcOrd="0" destOrd="0" presId="urn:microsoft.com/office/officeart/2005/8/layout/process5"/>
    <dgm:cxn modelId="{59F164D7-FB54-44FB-BDF0-3644020CF0F2}" type="presParOf" srcId="{6E0F276A-B44C-4203-932A-8F12EF9C7CF3}" destId="{D70D9A5A-7642-4C53-BC97-31398B302B48}" srcOrd="4" destOrd="0" presId="urn:microsoft.com/office/officeart/2005/8/layout/process5"/>
    <dgm:cxn modelId="{A2967322-4909-4FBC-9E4B-B3F2FD99CB67}" type="presParOf" srcId="{6E0F276A-B44C-4203-932A-8F12EF9C7CF3}" destId="{DED99C74-3EB6-487A-A840-EEFF0D980557}" srcOrd="5" destOrd="0" presId="urn:microsoft.com/office/officeart/2005/8/layout/process5"/>
    <dgm:cxn modelId="{0965D8C8-806A-4BB0-801C-50971EB27BAB}" type="presParOf" srcId="{DED99C74-3EB6-487A-A840-EEFF0D980557}" destId="{87C1D2ED-8A19-4DE7-8EAD-C294298ACDFF}" srcOrd="0" destOrd="0" presId="urn:microsoft.com/office/officeart/2005/8/layout/process5"/>
    <dgm:cxn modelId="{C7A56911-EA70-4375-B80F-7795CEC1CCA9}" type="presParOf" srcId="{6E0F276A-B44C-4203-932A-8F12EF9C7CF3}" destId="{BC0B0C28-9C70-4DB6-890A-2605F3123071}" srcOrd="6" destOrd="0" presId="urn:microsoft.com/office/officeart/2005/8/layout/process5"/>
    <dgm:cxn modelId="{B654DF6F-EF47-41BE-A2B6-613D33BA4F8D}" type="presParOf" srcId="{6E0F276A-B44C-4203-932A-8F12EF9C7CF3}" destId="{F8BE6007-B006-467C-90DE-6AA817167CCC}" srcOrd="7" destOrd="0" presId="urn:microsoft.com/office/officeart/2005/8/layout/process5"/>
    <dgm:cxn modelId="{FCB32858-BEB8-4A2F-B99C-CEF4F5D4DAAD}" type="presParOf" srcId="{F8BE6007-B006-467C-90DE-6AA817167CCC}" destId="{4131C472-C3F2-48C9-BC26-95198870F25B}" srcOrd="0" destOrd="0" presId="urn:microsoft.com/office/officeart/2005/8/layout/process5"/>
    <dgm:cxn modelId="{19CFE241-C3C1-49B2-817E-E0DC15EF1733}" type="presParOf" srcId="{6E0F276A-B44C-4203-932A-8F12EF9C7CF3}" destId="{CBBF82D9-9AD6-4755-9841-1F10AB9CBE10}" srcOrd="8" destOrd="0" presId="urn:microsoft.com/office/officeart/2005/8/layout/process5"/>
    <dgm:cxn modelId="{F3A26574-9F48-4AF1-857B-69CED7562B20}" type="presParOf" srcId="{6E0F276A-B44C-4203-932A-8F12EF9C7CF3}" destId="{BC847A26-8009-4CBD-89CC-0C52CF7919FB}" srcOrd="9" destOrd="0" presId="urn:microsoft.com/office/officeart/2005/8/layout/process5"/>
    <dgm:cxn modelId="{ED8F52F8-A6AA-402C-AAE2-9CF3EB79C399}" type="presParOf" srcId="{BC847A26-8009-4CBD-89CC-0C52CF7919FB}" destId="{542B0531-9B03-4E36-9800-444E757116E7}" srcOrd="0" destOrd="0" presId="urn:microsoft.com/office/officeart/2005/8/layout/process5"/>
    <dgm:cxn modelId="{0C0A3EE1-4AE2-4AFD-A03D-08E585B6279A}" type="presParOf" srcId="{6E0F276A-B44C-4203-932A-8F12EF9C7CF3}" destId="{7413E9DC-C176-4A33-A170-73ADA0CF881B}" srcOrd="10" destOrd="0" presId="urn:microsoft.com/office/officeart/2005/8/layout/process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980F4CF-4570-420A-969C-61D14AD48B6E}" type="doc">
      <dgm:prSet loTypeId="urn:microsoft.com/office/officeart/2005/8/layout/vList5" loCatId="list" qsTypeId="urn:microsoft.com/office/officeart/2005/8/quickstyle/simple1#14" qsCatId="simple" csTypeId="urn:microsoft.com/office/officeart/2005/8/colors/accent2_2" csCatId="accent2" phldr="1"/>
      <dgm:spPr/>
      <dgm:t>
        <a:bodyPr/>
        <a:lstStyle/>
        <a:p>
          <a:endParaRPr lang="en-US"/>
        </a:p>
      </dgm:t>
    </dgm:pt>
    <dgm:pt modelId="{0E1EF567-FB3F-4138-ABFB-A5172AAA31D2}">
      <dgm:prSet/>
      <dgm:spPr/>
      <dgm:t>
        <a:bodyPr/>
        <a:lstStyle/>
        <a:p>
          <a:pPr rtl="0"/>
          <a:r>
            <a:rPr lang="en-US" dirty="0" smtClean="0"/>
            <a:t>All LEAs</a:t>
          </a:r>
          <a:endParaRPr lang="en-US" dirty="0"/>
        </a:p>
      </dgm:t>
    </dgm:pt>
    <dgm:pt modelId="{74D2C7D8-F07A-43D0-AEDB-FF9DAC7D2A54}" type="parTrans" cxnId="{F4F075B1-99AE-43F6-BA4E-DC31A924A5F9}">
      <dgm:prSet/>
      <dgm:spPr/>
      <dgm:t>
        <a:bodyPr/>
        <a:lstStyle/>
        <a:p>
          <a:endParaRPr lang="en-US"/>
        </a:p>
      </dgm:t>
    </dgm:pt>
    <dgm:pt modelId="{4A5ED85E-8E8C-4A05-BDC6-332B242AF98F}" type="sibTrans" cxnId="{F4F075B1-99AE-43F6-BA4E-DC31A924A5F9}">
      <dgm:prSet/>
      <dgm:spPr/>
      <dgm:t>
        <a:bodyPr/>
        <a:lstStyle/>
        <a:p>
          <a:endParaRPr lang="en-US"/>
        </a:p>
      </dgm:t>
    </dgm:pt>
    <dgm:pt modelId="{AACF0CC5-8C38-4B6F-AC4D-15E7FB1D7F6A}">
      <dgm:prSet custT="1"/>
      <dgm:spPr/>
      <dgm:t>
        <a:bodyPr/>
        <a:lstStyle/>
        <a:p>
          <a:pPr rtl="0"/>
          <a:r>
            <a:rPr lang="en-US" sz="2200" dirty="0" smtClean="0"/>
            <a:t>Assist non-HiQ teachers and paraprofessionals in meeting requirements to become HiQ</a:t>
          </a:r>
          <a:endParaRPr lang="en-US" sz="2200" dirty="0"/>
        </a:p>
      </dgm:t>
    </dgm:pt>
    <dgm:pt modelId="{0DD27193-9519-4B19-8B38-4DFE38F65ACD}" type="parTrans" cxnId="{CBC858E9-C3ED-48EA-9646-2A46D974B016}">
      <dgm:prSet/>
      <dgm:spPr/>
      <dgm:t>
        <a:bodyPr/>
        <a:lstStyle/>
        <a:p>
          <a:endParaRPr lang="en-US"/>
        </a:p>
      </dgm:t>
    </dgm:pt>
    <dgm:pt modelId="{E6DCA845-892E-46B4-BEF1-5887AA16B49E}" type="sibTrans" cxnId="{CBC858E9-C3ED-48EA-9646-2A46D974B016}">
      <dgm:prSet/>
      <dgm:spPr/>
      <dgm:t>
        <a:bodyPr/>
        <a:lstStyle/>
        <a:p>
          <a:endParaRPr lang="en-US"/>
        </a:p>
      </dgm:t>
    </dgm:pt>
    <dgm:pt modelId="{CF088345-7B87-4C8C-8244-79F432402222}">
      <dgm:prSet custT="1"/>
      <dgm:spPr/>
      <dgm:t>
        <a:bodyPr/>
        <a:lstStyle/>
        <a:p>
          <a:pPr rtl="0"/>
          <a:r>
            <a:rPr lang="en-US" sz="2200" dirty="0" smtClean="0"/>
            <a:t>Assist schools not meeting AYP or identified as NI in school improvement efforts allocable under Title II-A</a:t>
          </a:r>
          <a:endParaRPr lang="en-US" sz="2200" dirty="0"/>
        </a:p>
      </dgm:t>
    </dgm:pt>
    <dgm:pt modelId="{FABDE895-4BC0-4BEF-AB56-4016F40024EA}" type="parTrans" cxnId="{39D51190-A7B5-45DA-B3C4-8411AD5240CC}">
      <dgm:prSet/>
      <dgm:spPr/>
      <dgm:t>
        <a:bodyPr/>
        <a:lstStyle/>
        <a:p>
          <a:endParaRPr lang="en-US"/>
        </a:p>
      </dgm:t>
    </dgm:pt>
    <dgm:pt modelId="{A8615414-A162-46B3-9B54-90CE753C549D}" type="sibTrans" cxnId="{39D51190-A7B5-45DA-B3C4-8411AD5240CC}">
      <dgm:prSet/>
      <dgm:spPr/>
      <dgm:t>
        <a:bodyPr/>
        <a:lstStyle/>
        <a:p>
          <a:endParaRPr lang="en-US"/>
        </a:p>
      </dgm:t>
    </dgm:pt>
    <dgm:pt modelId="{955A7D61-6C41-4DDD-9A28-DFAD6A40A0A1}">
      <dgm:prSet custT="1"/>
      <dgm:spPr/>
      <dgm:t>
        <a:bodyPr/>
        <a:lstStyle/>
        <a:p>
          <a:pPr rtl="0"/>
          <a:r>
            <a:rPr lang="en-US" sz="2200" dirty="0" smtClean="0"/>
            <a:t>Address identified needs in providing EACH student an equitable opportunity to quality instruction</a:t>
          </a:r>
          <a:endParaRPr lang="en-US" sz="2200" dirty="0"/>
        </a:p>
      </dgm:t>
    </dgm:pt>
    <dgm:pt modelId="{CF1AA614-5EE8-4D53-BC8D-F1366D7F5D65}" type="parTrans" cxnId="{84CCA0A0-6C59-4D88-9D1A-49FF98C542CA}">
      <dgm:prSet/>
      <dgm:spPr/>
      <dgm:t>
        <a:bodyPr/>
        <a:lstStyle/>
        <a:p>
          <a:endParaRPr lang="en-US"/>
        </a:p>
      </dgm:t>
    </dgm:pt>
    <dgm:pt modelId="{EE34434C-89DF-4B91-8A99-EB741FB65F23}" type="sibTrans" cxnId="{84CCA0A0-6C59-4D88-9D1A-49FF98C542CA}">
      <dgm:prSet/>
      <dgm:spPr/>
      <dgm:t>
        <a:bodyPr/>
        <a:lstStyle/>
        <a:p>
          <a:endParaRPr lang="en-US"/>
        </a:p>
      </dgm:t>
    </dgm:pt>
    <dgm:pt modelId="{F1B5AD6F-B57C-4D88-A74C-60991FAC687D}">
      <dgm:prSet custT="1"/>
      <dgm:spPr/>
      <dgm:t>
        <a:bodyPr/>
        <a:lstStyle/>
        <a:p>
          <a:pPr rtl="0"/>
          <a:r>
            <a:rPr lang="en-US" sz="2200" dirty="0" smtClean="0"/>
            <a:t>Provide equitable professional learning services for private school teachers and principals</a:t>
          </a:r>
          <a:endParaRPr lang="en-US" sz="2200" dirty="0"/>
        </a:p>
      </dgm:t>
    </dgm:pt>
    <dgm:pt modelId="{5E1DB500-149A-4B19-A247-B1BAAF03750E}" type="parTrans" cxnId="{3C8EB220-1FEF-4FA4-9EF2-E827B587FB22}">
      <dgm:prSet/>
      <dgm:spPr/>
      <dgm:t>
        <a:bodyPr/>
        <a:lstStyle/>
        <a:p>
          <a:endParaRPr lang="en-US"/>
        </a:p>
      </dgm:t>
    </dgm:pt>
    <dgm:pt modelId="{F710A5E8-16FC-4B75-B6AB-1C3325D2FFB8}" type="sibTrans" cxnId="{3C8EB220-1FEF-4FA4-9EF2-E827B587FB22}">
      <dgm:prSet/>
      <dgm:spPr/>
      <dgm:t>
        <a:bodyPr/>
        <a:lstStyle/>
        <a:p>
          <a:endParaRPr lang="en-US"/>
        </a:p>
      </dgm:t>
    </dgm:pt>
    <dgm:pt modelId="{188D4E62-175D-4F0C-B9F1-474B73BEAA78}">
      <dgm:prSet custT="1"/>
      <dgm:spPr/>
      <dgm:t>
        <a:bodyPr/>
        <a:lstStyle/>
        <a:p>
          <a:pPr rtl="0"/>
          <a:endParaRPr lang="en-US" sz="2200" dirty="0"/>
        </a:p>
      </dgm:t>
    </dgm:pt>
    <dgm:pt modelId="{86CACE14-F1D0-465E-8583-31337A3224A2}" type="parTrans" cxnId="{DC17C52E-E645-442D-8B7D-16AB8C95DCB4}">
      <dgm:prSet/>
      <dgm:spPr/>
      <dgm:t>
        <a:bodyPr/>
        <a:lstStyle/>
        <a:p>
          <a:endParaRPr lang="en-US"/>
        </a:p>
      </dgm:t>
    </dgm:pt>
    <dgm:pt modelId="{4C265344-6EBD-4548-A96A-602F6723F3D6}" type="sibTrans" cxnId="{DC17C52E-E645-442D-8B7D-16AB8C95DCB4}">
      <dgm:prSet/>
      <dgm:spPr/>
      <dgm:t>
        <a:bodyPr/>
        <a:lstStyle/>
        <a:p>
          <a:endParaRPr lang="en-US"/>
        </a:p>
      </dgm:t>
    </dgm:pt>
    <dgm:pt modelId="{60E41A29-1BBD-42AB-A64E-E9D14AB36471}">
      <dgm:prSet custT="1"/>
      <dgm:spPr/>
      <dgm:t>
        <a:bodyPr/>
        <a:lstStyle/>
        <a:p>
          <a:pPr rtl="0"/>
          <a:endParaRPr lang="en-US" sz="2200" dirty="0"/>
        </a:p>
      </dgm:t>
    </dgm:pt>
    <dgm:pt modelId="{85F9138B-040A-423B-89BB-7CDE42AA0D29}" type="parTrans" cxnId="{734A8250-90F1-4205-A74A-953E8E2C8517}">
      <dgm:prSet/>
      <dgm:spPr/>
      <dgm:t>
        <a:bodyPr/>
        <a:lstStyle/>
        <a:p>
          <a:endParaRPr lang="en-US"/>
        </a:p>
      </dgm:t>
    </dgm:pt>
    <dgm:pt modelId="{F866823F-D383-4C2D-B65B-442393707AC2}" type="sibTrans" cxnId="{734A8250-90F1-4205-A74A-953E8E2C8517}">
      <dgm:prSet/>
      <dgm:spPr/>
      <dgm:t>
        <a:bodyPr/>
        <a:lstStyle/>
        <a:p>
          <a:endParaRPr lang="en-US"/>
        </a:p>
      </dgm:t>
    </dgm:pt>
    <dgm:pt modelId="{BBAAFF5A-35DD-454A-ACDE-49769357002B}">
      <dgm:prSet custT="1"/>
      <dgm:spPr/>
      <dgm:t>
        <a:bodyPr/>
        <a:lstStyle/>
        <a:p>
          <a:pPr rtl="0"/>
          <a:endParaRPr lang="en-US" sz="2200" dirty="0"/>
        </a:p>
      </dgm:t>
    </dgm:pt>
    <dgm:pt modelId="{42EC26D3-1003-4A92-98BD-CE2B99F190A0}" type="parTrans" cxnId="{5CD78EE8-BD15-456F-BC94-2E34D9C08E31}">
      <dgm:prSet/>
      <dgm:spPr/>
      <dgm:t>
        <a:bodyPr/>
        <a:lstStyle/>
        <a:p>
          <a:endParaRPr lang="en-US"/>
        </a:p>
      </dgm:t>
    </dgm:pt>
    <dgm:pt modelId="{F24CC607-9D9B-4A6B-9956-0ECB70778439}" type="sibTrans" cxnId="{5CD78EE8-BD15-456F-BC94-2E34D9C08E31}">
      <dgm:prSet/>
      <dgm:spPr/>
      <dgm:t>
        <a:bodyPr/>
        <a:lstStyle/>
        <a:p>
          <a:endParaRPr lang="en-US"/>
        </a:p>
      </dgm:t>
    </dgm:pt>
    <dgm:pt modelId="{9A267A66-96CA-4C12-9D36-24ACEA1CA8E3}" type="pres">
      <dgm:prSet presAssocID="{1980F4CF-4570-420A-969C-61D14AD48B6E}" presName="Name0" presStyleCnt="0">
        <dgm:presLayoutVars>
          <dgm:dir/>
          <dgm:animLvl val="lvl"/>
          <dgm:resizeHandles val="exact"/>
        </dgm:presLayoutVars>
      </dgm:prSet>
      <dgm:spPr/>
      <dgm:t>
        <a:bodyPr/>
        <a:lstStyle/>
        <a:p>
          <a:endParaRPr lang="en-US"/>
        </a:p>
      </dgm:t>
    </dgm:pt>
    <dgm:pt modelId="{D097279D-74FE-4767-88EE-FD97C4188261}" type="pres">
      <dgm:prSet presAssocID="{0E1EF567-FB3F-4138-ABFB-A5172AAA31D2}" presName="linNode" presStyleCnt="0"/>
      <dgm:spPr/>
      <dgm:t>
        <a:bodyPr/>
        <a:lstStyle/>
        <a:p>
          <a:endParaRPr lang="en-US"/>
        </a:p>
      </dgm:t>
    </dgm:pt>
    <dgm:pt modelId="{E5B62BEA-7FA8-40FC-A1E3-08E6994CD78B}" type="pres">
      <dgm:prSet presAssocID="{0E1EF567-FB3F-4138-ABFB-A5172AAA31D2}" presName="parentText" presStyleLbl="node1" presStyleIdx="0" presStyleCnt="1">
        <dgm:presLayoutVars>
          <dgm:chMax val="1"/>
          <dgm:bulletEnabled val="1"/>
        </dgm:presLayoutVars>
      </dgm:prSet>
      <dgm:spPr/>
      <dgm:t>
        <a:bodyPr/>
        <a:lstStyle/>
        <a:p>
          <a:endParaRPr lang="en-US"/>
        </a:p>
      </dgm:t>
    </dgm:pt>
    <dgm:pt modelId="{1C8ECAA2-3389-48C7-B0F7-F2374105F1C0}" type="pres">
      <dgm:prSet presAssocID="{0E1EF567-FB3F-4138-ABFB-A5172AAA31D2}" presName="descendantText" presStyleLbl="alignAccFollowNode1" presStyleIdx="0" presStyleCnt="1" custScaleX="152286" custScaleY="125122">
        <dgm:presLayoutVars>
          <dgm:bulletEnabled val="1"/>
        </dgm:presLayoutVars>
      </dgm:prSet>
      <dgm:spPr/>
      <dgm:t>
        <a:bodyPr/>
        <a:lstStyle/>
        <a:p>
          <a:endParaRPr lang="en-US"/>
        </a:p>
      </dgm:t>
    </dgm:pt>
  </dgm:ptLst>
  <dgm:cxnLst>
    <dgm:cxn modelId="{6937A4E3-E843-41A7-9FDA-9046A98DF61F}" type="presOf" srcId="{BBAAFF5A-35DD-454A-ACDE-49769357002B}" destId="{1C8ECAA2-3389-48C7-B0F7-F2374105F1C0}" srcOrd="0" destOrd="1" presId="urn:microsoft.com/office/officeart/2005/8/layout/vList5"/>
    <dgm:cxn modelId="{B46489F8-FD28-472D-809E-A4DB0F0B57D5}" type="presOf" srcId="{60E41A29-1BBD-42AB-A64E-E9D14AB36471}" destId="{1C8ECAA2-3389-48C7-B0F7-F2374105F1C0}" srcOrd="0" destOrd="5" presId="urn:microsoft.com/office/officeart/2005/8/layout/vList5"/>
    <dgm:cxn modelId="{CBC858E9-C3ED-48EA-9646-2A46D974B016}" srcId="{0E1EF567-FB3F-4138-ABFB-A5172AAA31D2}" destId="{AACF0CC5-8C38-4B6F-AC4D-15E7FB1D7F6A}" srcOrd="0" destOrd="0" parTransId="{0DD27193-9519-4B19-8B38-4DFE38F65ACD}" sibTransId="{E6DCA845-892E-46B4-BEF1-5887AA16B49E}"/>
    <dgm:cxn modelId="{F4F075B1-99AE-43F6-BA4E-DC31A924A5F9}" srcId="{1980F4CF-4570-420A-969C-61D14AD48B6E}" destId="{0E1EF567-FB3F-4138-ABFB-A5172AAA31D2}" srcOrd="0" destOrd="0" parTransId="{74D2C7D8-F07A-43D0-AEDB-FF9DAC7D2A54}" sibTransId="{4A5ED85E-8E8C-4A05-BDC6-332B242AF98F}"/>
    <dgm:cxn modelId="{734A8250-90F1-4205-A74A-953E8E2C8517}" srcId="{0E1EF567-FB3F-4138-ABFB-A5172AAA31D2}" destId="{60E41A29-1BBD-42AB-A64E-E9D14AB36471}" srcOrd="5" destOrd="0" parTransId="{85F9138B-040A-423B-89BB-7CDE42AA0D29}" sibTransId="{F866823F-D383-4C2D-B65B-442393707AC2}"/>
    <dgm:cxn modelId="{14414175-A2B2-431E-9998-8D4C06B890A3}" type="presOf" srcId="{1980F4CF-4570-420A-969C-61D14AD48B6E}" destId="{9A267A66-96CA-4C12-9D36-24ACEA1CA8E3}" srcOrd="0" destOrd="0" presId="urn:microsoft.com/office/officeart/2005/8/layout/vList5"/>
    <dgm:cxn modelId="{84CCA0A0-6C59-4D88-9D1A-49FF98C542CA}" srcId="{0E1EF567-FB3F-4138-ABFB-A5172AAA31D2}" destId="{955A7D61-6C41-4DDD-9A28-DFAD6A40A0A1}" srcOrd="4" destOrd="0" parTransId="{CF1AA614-5EE8-4D53-BC8D-F1366D7F5D65}" sibTransId="{EE34434C-89DF-4B91-8A99-EB741FB65F23}"/>
    <dgm:cxn modelId="{3C8EB220-1FEF-4FA4-9EF2-E827B587FB22}" srcId="{0E1EF567-FB3F-4138-ABFB-A5172AAA31D2}" destId="{F1B5AD6F-B57C-4D88-A74C-60991FAC687D}" srcOrd="6" destOrd="0" parTransId="{5E1DB500-149A-4B19-A247-B1BAAF03750E}" sibTransId="{F710A5E8-16FC-4B75-B6AB-1C3325D2FFB8}"/>
    <dgm:cxn modelId="{39D51190-A7B5-45DA-B3C4-8411AD5240CC}" srcId="{0E1EF567-FB3F-4138-ABFB-A5172AAA31D2}" destId="{CF088345-7B87-4C8C-8244-79F432402222}" srcOrd="2" destOrd="0" parTransId="{FABDE895-4BC0-4BEF-AB56-4016F40024EA}" sibTransId="{A8615414-A162-46B3-9B54-90CE753C549D}"/>
    <dgm:cxn modelId="{5CD78EE8-BD15-456F-BC94-2E34D9C08E31}" srcId="{0E1EF567-FB3F-4138-ABFB-A5172AAA31D2}" destId="{BBAAFF5A-35DD-454A-ACDE-49769357002B}" srcOrd="1" destOrd="0" parTransId="{42EC26D3-1003-4A92-98BD-CE2B99F190A0}" sibTransId="{F24CC607-9D9B-4A6B-9956-0ECB70778439}"/>
    <dgm:cxn modelId="{DFE87A4D-9344-4335-93D0-B150CA48A323}" type="presOf" srcId="{0E1EF567-FB3F-4138-ABFB-A5172AAA31D2}" destId="{E5B62BEA-7FA8-40FC-A1E3-08E6994CD78B}" srcOrd="0" destOrd="0" presId="urn:microsoft.com/office/officeart/2005/8/layout/vList5"/>
    <dgm:cxn modelId="{34A940BF-968C-4FF7-8B73-5010A4632144}" type="presOf" srcId="{CF088345-7B87-4C8C-8244-79F432402222}" destId="{1C8ECAA2-3389-48C7-B0F7-F2374105F1C0}" srcOrd="0" destOrd="2" presId="urn:microsoft.com/office/officeart/2005/8/layout/vList5"/>
    <dgm:cxn modelId="{957F506F-9F7C-40C1-AAD4-6DEF5F8A7E2E}" type="presOf" srcId="{188D4E62-175D-4F0C-B9F1-474B73BEAA78}" destId="{1C8ECAA2-3389-48C7-B0F7-F2374105F1C0}" srcOrd="0" destOrd="3" presId="urn:microsoft.com/office/officeart/2005/8/layout/vList5"/>
    <dgm:cxn modelId="{87E448CB-CC3A-4F86-B878-28D0C4FC1433}" type="presOf" srcId="{F1B5AD6F-B57C-4D88-A74C-60991FAC687D}" destId="{1C8ECAA2-3389-48C7-B0F7-F2374105F1C0}" srcOrd="0" destOrd="6" presId="urn:microsoft.com/office/officeart/2005/8/layout/vList5"/>
    <dgm:cxn modelId="{6B1A6A7A-F033-4634-8A1E-CF2A8940337B}" type="presOf" srcId="{955A7D61-6C41-4DDD-9A28-DFAD6A40A0A1}" destId="{1C8ECAA2-3389-48C7-B0F7-F2374105F1C0}" srcOrd="0" destOrd="4" presId="urn:microsoft.com/office/officeart/2005/8/layout/vList5"/>
    <dgm:cxn modelId="{DC17C52E-E645-442D-8B7D-16AB8C95DCB4}" srcId="{0E1EF567-FB3F-4138-ABFB-A5172AAA31D2}" destId="{188D4E62-175D-4F0C-B9F1-474B73BEAA78}" srcOrd="3" destOrd="0" parTransId="{86CACE14-F1D0-465E-8583-31337A3224A2}" sibTransId="{4C265344-6EBD-4548-A96A-602F6723F3D6}"/>
    <dgm:cxn modelId="{D182F751-BDBF-472B-B766-732A46CEB68D}" type="presOf" srcId="{AACF0CC5-8C38-4B6F-AC4D-15E7FB1D7F6A}" destId="{1C8ECAA2-3389-48C7-B0F7-F2374105F1C0}" srcOrd="0" destOrd="0" presId="urn:microsoft.com/office/officeart/2005/8/layout/vList5"/>
    <dgm:cxn modelId="{33FAD35E-3A89-4E2C-A653-ADFE20F7D0AE}" type="presParOf" srcId="{9A267A66-96CA-4C12-9D36-24ACEA1CA8E3}" destId="{D097279D-74FE-4767-88EE-FD97C4188261}" srcOrd="0" destOrd="0" presId="urn:microsoft.com/office/officeart/2005/8/layout/vList5"/>
    <dgm:cxn modelId="{53E18AF2-A556-45D1-AB7D-21C3E754AF61}" type="presParOf" srcId="{D097279D-74FE-4767-88EE-FD97C4188261}" destId="{E5B62BEA-7FA8-40FC-A1E3-08E6994CD78B}" srcOrd="0" destOrd="0" presId="urn:microsoft.com/office/officeart/2005/8/layout/vList5"/>
    <dgm:cxn modelId="{5295DD7F-B862-43A5-A9F7-1DA44D76750F}" type="presParOf" srcId="{D097279D-74FE-4767-88EE-FD97C4188261}" destId="{1C8ECAA2-3389-48C7-B0F7-F2374105F1C0}"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F63046D-444A-4722-AE48-2A66686F3981}" type="doc">
      <dgm:prSet loTypeId="urn:microsoft.com/office/officeart/2005/8/layout/vList5" loCatId="list" qsTypeId="urn:microsoft.com/office/officeart/2005/8/quickstyle/simple1#15" qsCatId="simple" csTypeId="urn:microsoft.com/office/officeart/2005/8/colors/colorful1" csCatId="colorful" phldr="1"/>
      <dgm:spPr/>
      <dgm:t>
        <a:bodyPr/>
        <a:lstStyle/>
        <a:p>
          <a:endParaRPr lang="en-US"/>
        </a:p>
      </dgm:t>
    </dgm:pt>
    <dgm:pt modelId="{0B1A6DF2-08F4-4C9F-96C5-51ABE95A89A2}">
      <dgm:prSet/>
      <dgm:spPr/>
      <dgm:t>
        <a:bodyPr/>
        <a:lstStyle/>
        <a:p>
          <a:pPr rtl="0"/>
          <a:r>
            <a:rPr lang="en-US" dirty="0" smtClean="0"/>
            <a:t>LEAs Identified as a 2141ab or c LEA</a:t>
          </a:r>
          <a:endParaRPr lang="en-US" dirty="0"/>
        </a:p>
      </dgm:t>
    </dgm:pt>
    <dgm:pt modelId="{9F3CFB1E-7BFF-4D6F-BAF0-01DE5CA85BA8}" type="parTrans" cxnId="{67A84BE7-3F95-477F-9777-9852F86B7A10}">
      <dgm:prSet/>
      <dgm:spPr/>
      <dgm:t>
        <a:bodyPr/>
        <a:lstStyle/>
        <a:p>
          <a:endParaRPr lang="en-US"/>
        </a:p>
      </dgm:t>
    </dgm:pt>
    <dgm:pt modelId="{F09ADADC-5B0F-4D4C-85E2-CDB6823A50E4}" type="sibTrans" cxnId="{67A84BE7-3F95-477F-9777-9852F86B7A10}">
      <dgm:prSet/>
      <dgm:spPr/>
      <dgm:t>
        <a:bodyPr/>
        <a:lstStyle/>
        <a:p>
          <a:endParaRPr lang="en-US"/>
        </a:p>
      </dgm:t>
    </dgm:pt>
    <dgm:pt modelId="{0E4D302D-B802-4A89-9107-7881E8359207}">
      <dgm:prSet/>
      <dgm:spPr/>
      <dgm:t>
        <a:bodyPr/>
        <a:lstStyle/>
        <a:p>
          <a:pPr rtl="0"/>
          <a:r>
            <a:rPr lang="en-US" sz="3200" dirty="0" smtClean="0"/>
            <a:t>Implement strategies that address the issues that are keeping the LEA from </a:t>
          </a:r>
          <a:endParaRPr lang="en-US" sz="3200" dirty="0"/>
        </a:p>
      </dgm:t>
    </dgm:pt>
    <dgm:pt modelId="{EC7862EB-8D1A-4EBA-BA05-9FA0AEBD4B45}" type="parTrans" cxnId="{452D3863-04B5-4E28-890B-D725029A318C}">
      <dgm:prSet/>
      <dgm:spPr/>
      <dgm:t>
        <a:bodyPr/>
        <a:lstStyle/>
        <a:p>
          <a:endParaRPr lang="en-US"/>
        </a:p>
      </dgm:t>
    </dgm:pt>
    <dgm:pt modelId="{A8AE129D-1152-424E-AC56-F38883060B78}" type="sibTrans" cxnId="{452D3863-04B5-4E28-890B-D725029A318C}">
      <dgm:prSet/>
      <dgm:spPr/>
      <dgm:t>
        <a:bodyPr/>
        <a:lstStyle/>
        <a:p>
          <a:endParaRPr lang="en-US"/>
        </a:p>
      </dgm:t>
    </dgm:pt>
    <dgm:pt modelId="{A0EAF29D-B229-40CE-BD33-8AE677E9E527}">
      <dgm:prSet custT="1"/>
      <dgm:spPr/>
      <dgm:t>
        <a:bodyPr/>
        <a:lstStyle/>
        <a:p>
          <a:pPr rtl="0"/>
          <a:r>
            <a:rPr lang="en-US" sz="2400" dirty="0" smtClean="0"/>
            <a:t>Being 100% HiQ</a:t>
          </a:r>
          <a:endParaRPr lang="en-US" sz="2400" dirty="0"/>
        </a:p>
      </dgm:t>
    </dgm:pt>
    <dgm:pt modelId="{71C709D6-5B18-4CD5-A8D9-3066F010FABF}" type="parTrans" cxnId="{D942C961-2256-4854-BB60-57BA5B50D987}">
      <dgm:prSet/>
      <dgm:spPr/>
      <dgm:t>
        <a:bodyPr/>
        <a:lstStyle/>
        <a:p>
          <a:endParaRPr lang="en-US"/>
        </a:p>
      </dgm:t>
    </dgm:pt>
    <dgm:pt modelId="{D42E6AD7-FD68-4E56-8AC3-D60032313E9F}" type="sibTrans" cxnId="{D942C961-2256-4854-BB60-57BA5B50D987}">
      <dgm:prSet/>
      <dgm:spPr/>
      <dgm:t>
        <a:bodyPr/>
        <a:lstStyle/>
        <a:p>
          <a:endParaRPr lang="en-US"/>
        </a:p>
      </dgm:t>
    </dgm:pt>
    <dgm:pt modelId="{F0D698C5-4EA4-4E2A-AF67-752748A26AB5}">
      <dgm:prSet custT="1"/>
      <dgm:spPr/>
      <dgm:t>
        <a:bodyPr/>
        <a:lstStyle/>
        <a:p>
          <a:pPr rtl="0"/>
          <a:r>
            <a:rPr lang="en-US" sz="2400" dirty="0" smtClean="0"/>
            <a:t>Making AYP as a District</a:t>
          </a:r>
          <a:endParaRPr lang="en-US" sz="2400" dirty="0"/>
        </a:p>
      </dgm:t>
    </dgm:pt>
    <dgm:pt modelId="{F8506B71-29A1-4B53-9FC6-87B0FDE5A943}" type="parTrans" cxnId="{B1EB9F33-544D-4434-B0B8-988A6BB3DBD1}">
      <dgm:prSet/>
      <dgm:spPr/>
      <dgm:t>
        <a:bodyPr/>
        <a:lstStyle/>
        <a:p>
          <a:endParaRPr lang="en-US"/>
        </a:p>
      </dgm:t>
    </dgm:pt>
    <dgm:pt modelId="{BC8D08AA-2B31-4ECD-9D22-2FEB3DF17FC3}" type="sibTrans" cxnId="{B1EB9F33-544D-4434-B0B8-988A6BB3DBD1}">
      <dgm:prSet/>
      <dgm:spPr/>
      <dgm:t>
        <a:bodyPr/>
        <a:lstStyle/>
        <a:p>
          <a:endParaRPr lang="en-US"/>
        </a:p>
      </dgm:t>
    </dgm:pt>
    <dgm:pt modelId="{E0FEDA16-4428-4F1D-BCE5-DAB036D55FA6}" type="pres">
      <dgm:prSet presAssocID="{4F63046D-444A-4722-AE48-2A66686F3981}" presName="Name0" presStyleCnt="0">
        <dgm:presLayoutVars>
          <dgm:dir/>
          <dgm:animLvl val="lvl"/>
          <dgm:resizeHandles val="exact"/>
        </dgm:presLayoutVars>
      </dgm:prSet>
      <dgm:spPr/>
      <dgm:t>
        <a:bodyPr/>
        <a:lstStyle/>
        <a:p>
          <a:endParaRPr lang="en-US"/>
        </a:p>
      </dgm:t>
    </dgm:pt>
    <dgm:pt modelId="{F02E4ACD-A3F0-4173-A477-08F24DCB02ED}" type="pres">
      <dgm:prSet presAssocID="{0B1A6DF2-08F4-4C9F-96C5-51ABE95A89A2}" presName="linNode" presStyleCnt="0"/>
      <dgm:spPr/>
      <dgm:t>
        <a:bodyPr/>
        <a:lstStyle/>
        <a:p>
          <a:endParaRPr lang="en-US"/>
        </a:p>
      </dgm:t>
    </dgm:pt>
    <dgm:pt modelId="{4408FB22-F131-4916-AE9E-48E896EE9DEF}" type="pres">
      <dgm:prSet presAssocID="{0B1A6DF2-08F4-4C9F-96C5-51ABE95A89A2}" presName="parentText" presStyleLbl="node1" presStyleIdx="0" presStyleCnt="1">
        <dgm:presLayoutVars>
          <dgm:chMax val="1"/>
          <dgm:bulletEnabled val="1"/>
        </dgm:presLayoutVars>
      </dgm:prSet>
      <dgm:spPr/>
      <dgm:t>
        <a:bodyPr/>
        <a:lstStyle/>
        <a:p>
          <a:endParaRPr lang="en-US"/>
        </a:p>
      </dgm:t>
    </dgm:pt>
    <dgm:pt modelId="{4CEB86BE-8537-4AC9-B885-181D4C82A8F5}" type="pres">
      <dgm:prSet presAssocID="{0B1A6DF2-08F4-4C9F-96C5-51ABE95A89A2}" presName="descendantText" presStyleLbl="alignAccFollowNode1" presStyleIdx="0" presStyleCnt="1">
        <dgm:presLayoutVars>
          <dgm:bulletEnabled val="1"/>
        </dgm:presLayoutVars>
      </dgm:prSet>
      <dgm:spPr/>
      <dgm:t>
        <a:bodyPr/>
        <a:lstStyle/>
        <a:p>
          <a:endParaRPr lang="en-US"/>
        </a:p>
      </dgm:t>
    </dgm:pt>
  </dgm:ptLst>
  <dgm:cxnLst>
    <dgm:cxn modelId="{D942C961-2256-4854-BB60-57BA5B50D987}" srcId="{0E4D302D-B802-4A89-9107-7881E8359207}" destId="{A0EAF29D-B229-40CE-BD33-8AE677E9E527}" srcOrd="0" destOrd="0" parTransId="{71C709D6-5B18-4CD5-A8D9-3066F010FABF}" sibTransId="{D42E6AD7-FD68-4E56-8AC3-D60032313E9F}"/>
    <dgm:cxn modelId="{9BA83C3D-FDFB-4506-A1FE-80EE40EB4234}" type="presOf" srcId="{0E4D302D-B802-4A89-9107-7881E8359207}" destId="{4CEB86BE-8537-4AC9-B885-181D4C82A8F5}" srcOrd="0" destOrd="0" presId="urn:microsoft.com/office/officeart/2005/8/layout/vList5"/>
    <dgm:cxn modelId="{E1A7FA48-D2E7-4095-81C7-472DB4110D1B}" type="presOf" srcId="{A0EAF29D-B229-40CE-BD33-8AE677E9E527}" destId="{4CEB86BE-8537-4AC9-B885-181D4C82A8F5}" srcOrd="0" destOrd="1" presId="urn:microsoft.com/office/officeart/2005/8/layout/vList5"/>
    <dgm:cxn modelId="{452D3863-04B5-4E28-890B-D725029A318C}" srcId="{0B1A6DF2-08F4-4C9F-96C5-51ABE95A89A2}" destId="{0E4D302D-B802-4A89-9107-7881E8359207}" srcOrd="0" destOrd="0" parTransId="{EC7862EB-8D1A-4EBA-BA05-9FA0AEBD4B45}" sibTransId="{A8AE129D-1152-424E-AC56-F38883060B78}"/>
    <dgm:cxn modelId="{6EDC1E1F-A5AA-47EB-AFA6-5AC7CD0A8861}" type="presOf" srcId="{4F63046D-444A-4722-AE48-2A66686F3981}" destId="{E0FEDA16-4428-4F1D-BCE5-DAB036D55FA6}" srcOrd="0" destOrd="0" presId="urn:microsoft.com/office/officeart/2005/8/layout/vList5"/>
    <dgm:cxn modelId="{67A84BE7-3F95-477F-9777-9852F86B7A10}" srcId="{4F63046D-444A-4722-AE48-2A66686F3981}" destId="{0B1A6DF2-08F4-4C9F-96C5-51ABE95A89A2}" srcOrd="0" destOrd="0" parTransId="{9F3CFB1E-7BFF-4D6F-BAF0-01DE5CA85BA8}" sibTransId="{F09ADADC-5B0F-4D4C-85E2-CDB6823A50E4}"/>
    <dgm:cxn modelId="{B1EB9F33-544D-4434-B0B8-988A6BB3DBD1}" srcId="{0E4D302D-B802-4A89-9107-7881E8359207}" destId="{F0D698C5-4EA4-4E2A-AF67-752748A26AB5}" srcOrd="1" destOrd="0" parTransId="{F8506B71-29A1-4B53-9FC6-87B0FDE5A943}" sibTransId="{BC8D08AA-2B31-4ECD-9D22-2FEB3DF17FC3}"/>
    <dgm:cxn modelId="{B7282119-0F13-4C2B-AE70-9244FE3FAA51}" type="presOf" srcId="{0B1A6DF2-08F4-4C9F-96C5-51ABE95A89A2}" destId="{4408FB22-F131-4916-AE9E-48E896EE9DEF}" srcOrd="0" destOrd="0" presId="urn:microsoft.com/office/officeart/2005/8/layout/vList5"/>
    <dgm:cxn modelId="{4DF5AFFA-2335-4A0D-B5DF-AB3EF9F93267}" type="presOf" srcId="{F0D698C5-4EA4-4E2A-AF67-752748A26AB5}" destId="{4CEB86BE-8537-4AC9-B885-181D4C82A8F5}" srcOrd="0" destOrd="2" presId="urn:microsoft.com/office/officeart/2005/8/layout/vList5"/>
    <dgm:cxn modelId="{19318BA0-B96B-4652-9A1D-140C2AF84AE4}" type="presParOf" srcId="{E0FEDA16-4428-4F1D-BCE5-DAB036D55FA6}" destId="{F02E4ACD-A3F0-4173-A477-08F24DCB02ED}" srcOrd="0" destOrd="0" presId="urn:microsoft.com/office/officeart/2005/8/layout/vList5"/>
    <dgm:cxn modelId="{1CF63CDB-4F1E-4BE3-BA26-6516331B6DFC}" type="presParOf" srcId="{F02E4ACD-A3F0-4173-A477-08F24DCB02ED}" destId="{4408FB22-F131-4916-AE9E-48E896EE9DEF}" srcOrd="0" destOrd="0" presId="urn:microsoft.com/office/officeart/2005/8/layout/vList5"/>
    <dgm:cxn modelId="{75ADC1F5-E77F-48AE-BB35-612118D95AB7}" type="presParOf" srcId="{F02E4ACD-A3F0-4173-A477-08F24DCB02ED}" destId="{4CEB86BE-8537-4AC9-B885-181D4C82A8F5}"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63046D-444A-4722-AE48-2A66686F3981}" type="doc">
      <dgm:prSet loTypeId="urn:microsoft.com/office/officeart/2005/8/layout/vList5" loCatId="list" qsTypeId="urn:microsoft.com/office/officeart/2005/8/quickstyle/simple1#15" qsCatId="simple" csTypeId="urn:microsoft.com/office/officeart/2005/8/colors/colorful1" csCatId="colorful" phldr="1"/>
      <dgm:spPr/>
      <dgm:t>
        <a:bodyPr/>
        <a:lstStyle/>
        <a:p>
          <a:endParaRPr lang="en-US"/>
        </a:p>
      </dgm:t>
    </dgm:pt>
    <dgm:pt modelId="{0B1A6DF2-08F4-4C9F-96C5-51ABE95A89A2}">
      <dgm:prSet/>
      <dgm:spPr/>
      <dgm:t>
        <a:bodyPr/>
        <a:lstStyle/>
        <a:p>
          <a:pPr rtl="0"/>
          <a:r>
            <a:rPr lang="en-US" dirty="0" smtClean="0"/>
            <a:t>LEAs Identified as a 2141c LEA</a:t>
          </a:r>
          <a:endParaRPr lang="en-US" dirty="0"/>
        </a:p>
      </dgm:t>
    </dgm:pt>
    <dgm:pt modelId="{9F3CFB1E-7BFF-4D6F-BAF0-01DE5CA85BA8}" type="parTrans" cxnId="{67A84BE7-3F95-477F-9777-9852F86B7A10}">
      <dgm:prSet/>
      <dgm:spPr/>
      <dgm:t>
        <a:bodyPr/>
        <a:lstStyle/>
        <a:p>
          <a:endParaRPr lang="en-US"/>
        </a:p>
      </dgm:t>
    </dgm:pt>
    <dgm:pt modelId="{F09ADADC-5B0F-4D4C-85E2-CDB6823A50E4}" type="sibTrans" cxnId="{67A84BE7-3F95-477F-9777-9852F86B7A10}">
      <dgm:prSet/>
      <dgm:spPr/>
      <dgm:t>
        <a:bodyPr/>
        <a:lstStyle/>
        <a:p>
          <a:endParaRPr lang="en-US"/>
        </a:p>
      </dgm:t>
    </dgm:pt>
    <dgm:pt modelId="{0E4D302D-B802-4A89-9107-7881E8359207}">
      <dgm:prSet/>
      <dgm:spPr/>
      <dgm:t>
        <a:bodyPr/>
        <a:lstStyle/>
        <a:p>
          <a:pPr rtl="0"/>
          <a:r>
            <a:rPr lang="en-US" sz="3200" dirty="0" smtClean="0"/>
            <a:t>Implement </a:t>
          </a:r>
          <a:r>
            <a:rPr lang="en-US" sz="3200" b="1" dirty="0" smtClean="0">
              <a:solidFill>
                <a:schemeClr val="accent2">
                  <a:lumMod val="60000"/>
                  <a:lumOff val="40000"/>
                </a:schemeClr>
              </a:solidFill>
            </a:rPr>
            <a:t>professional learning</a:t>
          </a:r>
          <a:r>
            <a:rPr lang="en-US" sz="3200" dirty="0" smtClean="0"/>
            <a:t> strategies and activities designed to address the issues that are keeping the LEA from</a:t>
          </a:r>
          <a:endParaRPr lang="en-US" sz="3200" dirty="0"/>
        </a:p>
      </dgm:t>
    </dgm:pt>
    <dgm:pt modelId="{EC7862EB-8D1A-4EBA-BA05-9FA0AEBD4B45}" type="parTrans" cxnId="{452D3863-04B5-4E28-890B-D725029A318C}">
      <dgm:prSet/>
      <dgm:spPr/>
      <dgm:t>
        <a:bodyPr/>
        <a:lstStyle/>
        <a:p>
          <a:endParaRPr lang="en-US"/>
        </a:p>
      </dgm:t>
    </dgm:pt>
    <dgm:pt modelId="{A8AE129D-1152-424E-AC56-F38883060B78}" type="sibTrans" cxnId="{452D3863-04B5-4E28-890B-D725029A318C}">
      <dgm:prSet/>
      <dgm:spPr/>
      <dgm:t>
        <a:bodyPr/>
        <a:lstStyle/>
        <a:p>
          <a:endParaRPr lang="en-US"/>
        </a:p>
      </dgm:t>
    </dgm:pt>
    <dgm:pt modelId="{2CCBF0B4-A01B-4F4A-AC4E-0FE1897D5803}">
      <dgm:prSet custT="1"/>
      <dgm:spPr/>
      <dgm:t>
        <a:bodyPr/>
        <a:lstStyle/>
        <a:p>
          <a:pPr rtl="0"/>
          <a:r>
            <a:rPr lang="en-US" sz="2400" dirty="0" smtClean="0"/>
            <a:t>Making AYP as a district</a:t>
          </a:r>
          <a:endParaRPr lang="en-US" sz="2400" dirty="0"/>
        </a:p>
      </dgm:t>
    </dgm:pt>
    <dgm:pt modelId="{2DE183DF-2350-4AB6-AFCF-F0B7B7554437}" type="parTrans" cxnId="{AE51A90C-895F-44E0-821B-6465FC55BD62}">
      <dgm:prSet/>
      <dgm:spPr/>
      <dgm:t>
        <a:bodyPr/>
        <a:lstStyle/>
        <a:p>
          <a:endParaRPr lang="en-US"/>
        </a:p>
      </dgm:t>
    </dgm:pt>
    <dgm:pt modelId="{9D01E418-D4A6-41D8-AA0D-BDD1E2201D2A}" type="sibTrans" cxnId="{AE51A90C-895F-44E0-821B-6465FC55BD62}">
      <dgm:prSet/>
      <dgm:spPr/>
      <dgm:t>
        <a:bodyPr/>
        <a:lstStyle/>
        <a:p>
          <a:endParaRPr lang="en-US"/>
        </a:p>
      </dgm:t>
    </dgm:pt>
    <dgm:pt modelId="{081164AC-FC84-49A3-9F33-F051F397CEF1}">
      <dgm:prSet custT="1"/>
      <dgm:spPr/>
      <dgm:t>
        <a:bodyPr/>
        <a:lstStyle/>
        <a:p>
          <a:pPr rtl="0"/>
          <a:r>
            <a:rPr lang="en-US" sz="2400" dirty="0" smtClean="0"/>
            <a:t>Being 100% HiQ</a:t>
          </a:r>
          <a:endParaRPr lang="en-US" sz="2400" dirty="0"/>
        </a:p>
      </dgm:t>
    </dgm:pt>
    <dgm:pt modelId="{0AA983F0-B6AB-4FBD-A6C9-08DFFD3DC41B}" type="parTrans" cxnId="{EBC7130E-F11E-4B0F-98C4-55812A9E2265}">
      <dgm:prSet/>
      <dgm:spPr/>
      <dgm:t>
        <a:bodyPr/>
        <a:lstStyle/>
        <a:p>
          <a:endParaRPr lang="en-US"/>
        </a:p>
      </dgm:t>
    </dgm:pt>
    <dgm:pt modelId="{EBC43DD3-2C7A-4769-AE89-B230E734B36F}" type="sibTrans" cxnId="{EBC7130E-F11E-4B0F-98C4-55812A9E2265}">
      <dgm:prSet/>
      <dgm:spPr/>
      <dgm:t>
        <a:bodyPr/>
        <a:lstStyle/>
        <a:p>
          <a:endParaRPr lang="en-US"/>
        </a:p>
      </dgm:t>
    </dgm:pt>
    <dgm:pt modelId="{E0FEDA16-4428-4F1D-BCE5-DAB036D55FA6}" type="pres">
      <dgm:prSet presAssocID="{4F63046D-444A-4722-AE48-2A66686F3981}" presName="Name0" presStyleCnt="0">
        <dgm:presLayoutVars>
          <dgm:dir/>
          <dgm:animLvl val="lvl"/>
          <dgm:resizeHandles val="exact"/>
        </dgm:presLayoutVars>
      </dgm:prSet>
      <dgm:spPr/>
      <dgm:t>
        <a:bodyPr/>
        <a:lstStyle/>
        <a:p>
          <a:endParaRPr lang="en-US"/>
        </a:p>
      </dgm:t>
    </dgm:pt>
    <dgm:pt modelId="{F02E4ACD-A3F0-4173-A477-08F24DCB02ED}" type="pres">
      <dgm:prSet presAssocID="{0B1A6DF2-08F4-4C9F-96C5-51ABE95A89A2}" presName="linNode" presStyleCnt="0"/>
      <dgm:spPr/>
      <dgm:t>
        <a:bodyPr/>
        <a:lstStyle/>
        <a:p>
          <a:endParaRPr lang="en-US"/>
        </a:p>
      </dgm:t>
    </dgm:pt>
    <dgm:pt modelId="{4408FB22-F131-4916-AE9E-48E896EE9DEF}" type="pres">
      <dgm:prSet presAssocID="{0B1A6DF2-08F4-4C9F-96C5-51ABE95A89A2}" presName="parentText" presStyleLbl="node1" presStyleIdx="0" presStyleCnt="1">
        <dgm:presLayoutVars>
          <dgm:chMax val="1"/>
          <dgm:bulletEnabled val="1"/>
        </dgm:presLayoutVars>
      </dgm:prSet>
      <dgm:spPr/>
      <dgm:t>
        <a:bodyPr/>
        <a:lstStyle/>
        <a:p>
          <a:endParaRPr lang="en-US"/>
        </a:p>
      </dgm:t>
    </dgm:pt>
    <dgm:pt modelId="{4CEB86BE-8537-4AC9-B885-181D4C82A8F5}" type="pres">
      <dgm:prSet presAssocID="{0B1A6DF2-08F4-4C9F-96C5-51ABE95A89A2}" presName="descendantText" presStyleLbl="alignAccFollowNode1" presStyleIdx="0" presStyleCnt="1">
        <dgm:presLayoutVars>
          <dgm:bulletEnabled val="1"/>
        </dgm:presLayoutVars>
      </dgm:prSet>
      <dgm:spPr/>
      <dgm:t>
        <a:bodyPr/>
        <a:lstStyle/>
        <a:p>
          <a:endParaRPr lang="en-US"/>
        </a:p>
      </dgm:t>
    </dgm:pt>
  </dgm:ptLst>
  <dgm:cxnLst>
    <dgm:cxn modelId="{E6EAB41B-B48F-45CE-B469-8A19F9F1194A}" type="presOf" srcId="{081164AC-FC84-49A3-9F33-F051F397CEF1}" destId="{4CEB86BE-8537-4AC9-B885-181D4C82A8F5}" srcOrd="0" destOrd="1" presId="urn:microsoft.com/office/officeart/2005/8/layout/vList5"/>
    <dgm:cxn modelId="{452D3863-04B5-4E28-890B-D725029A318C}" srcId="{0B1A6DF2-08F4-4C9F-96C5-51ABE95A89A2}" destId="{0E4D302D-B802-4A89-9107-7881E8359207}" srcOrd="0" destOrd="0" parTransId="{EC7862EB-8D1A-4EBA-BA05-9FA0AEBD4B45}" sibTransId="{A8AE129D-1152-424E-AC56-F38883060B78}"/>
    <dgm:cxn modelId="{1BDCCFDA-6E91-4ACE-AC5C-73B0E1B31E66}" type="presOf" srcId="{4F63046D-444A-4722-AE48-2A66686F3981}" destId="{E0FEDA16-4428-4F1D-BCE5-DAB036D55FA6}" srcOrd="0" destOrd="0" presId="urn:microsoft.com/office/officeart/2005/8/layout/vList5"/>
    <dgm:cxn modelId="{77EE882A-EC9B-456F-8C7F-A8220CC9A98C}" type="presOf" srcId="{0B1A6DF2-08F4-4C9F-96C5-51ABE95A89A2}" destId="{4408FB22-F131-4916-AE9E-48E896EE9DEF}" srcOrd="0" destOrd="0" presId="urn:microsoft.com/office/officeart/2005/8/layout/vList5"/>
    <dgm:cxn modelId="{4F9DCA2B-BE9C-4F62-84E1-4B092156A8EC}" type="presOf" srcId="{2CCBF0B4-A01B-4F4A-AC4E-0FE1897D5803}" destId="{4CEB86BE-8537-4AC9-B885-181D4C82A8F5}" srcOrd="0" destOrd="2" presId="urn:microsoft.com/office/officeart/2005/8/layout/vList5"/>
    <dgm:cxn modelId="{25CCFE00-6EEE-427A-A81F-15B80B039EFA}" type="presOf" srcId="{0E4D302D-B802-4A89-9107-7881E8359207}" destId="{4CEB86BE-8537-4AC9-B885-181D4C82A8F5}" srcOrd="0" destOrd="0" presId="urn:microsoft.com/office/officeart/2005/8/layout/vList5"/>
    <dgm:cxn modelId="{67A84BE7-3F95-477F-9777-9852F86B7A10}" srcId="{4F63046D-444A-4722-AE48-2A66686F3981}" destId="{0B1A6DF2-08F4-4C9F-96C5-51ABE95A89A2}" srcOrd="0" destOrd="0" parTransId="{9F3CFB1E-7BFF-4D6F-BAF0-01DE5CA85BA8}" sibTransId="{F09ADADC-5B0F-4D4C-85E2-CDB6823A50E4}"/>
    <dgm:cxn modelId="{AE51A90C-895F-44E0-821B-6465FC55BD62}" srcId="{0E4D302D-B802-4A89-9107-7881E8359207}" destId="{2CCBF0B4-A01B-4F4A-AC4E-0FE1897D5803}" srcOrd="1" destOrd="0" parTransId="{2DE183DF-2350-4AB6-AFCF-F0B7B7554437}" sibTransId="{9D01E418-D4A6-41D8-AA0D-BDD1E2201D2A}"/>
    <dgm:cxn modelId="{EBC7130E-F11E-4B0F-98C4-55812A9E2265}" srcId="{0E4D302D-B802-4A89-9107-7881E8359207}" destId="{081164AC-FC84-49A3-9F33-F051F397CEF1}" srcOrd="0" destOrd="0" parTransId="{0AA983F0-B6AB-4FBD-A6C9-08DFFD3DC41B}" sibTransId="{EBC43DD3-2C7A-4769-AE89-B230E734B36F}"/>
    <dgm:cxn modelId="{9CD7DD89-8708-4C25-B21A-32C08BADBA90}" type="presParOf" srcId="{E0FEDA16-4428-4F1D-BCE5-DAB036D55FA6}" destId="{F02E4ACD-A3F0-4173-A477-08F24DCB02ED}" srcOrd="0" destOrd="0" presId="urn:microsoft.com/office/officeart/2005/8/layout/vList5"/>
    <dgm:cxn modelId="{C31FB3AB-05C4-4D17-877F-9664067D0A34}" type="presParOf" srcId="{F02E4ACD-A3F0-4173-A477-08F24DCB02ED}" destId="{4408FB22-F131-4916-AE9E-48E896EE9DEF}" srcOrd="0" destOrd="0" presId="urn:microsoft.com/office/officeart/2005/8/layout/vList5"/>
    <dgm:cxn modelId="{A91B8E8B-86AA-4085-8DDD-DB88E40FABFC}" type="presParOf" srcId="{F02E4ACD-A3F0-4173-A477-08F24DCB02ED}" destId="{4CEB86BE-8537-4AC9-B885-181D4C82A8F5}" srcOrd="1"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75D00D-4A38-430D-A125-62F8E1C03A00}" type="doc">
      <dgm:prSet loTypeId="urn:microsoft.com/office/officeart/2005/8/layout/vList5" loCatId="list" qsTypeId="urn:microsoft.com/office/officeart/2005/8/quickstyle/simple1#16" qsCatId="simple" csTypeId="urn:microsoft.com/office/officeart/2005/8/colors/accent2_3" csCatId="accent2" phldr="1"/>
      <dgm:spPr/>
      <dgm:t>
        <a:bodyPr/>
        <a:lstStyle/>
        <a:p>
          <a:endParaRPr lang="en-US"/>
        </a:p>
      </dgm:t>
    </dgm:pt>
    <dgm:pt modelId="{D8DA05EA-325C-45F4-8A74-421237CC07E9}">
      <dgm:prSet/>
      <dgm:spPr/>
      <dgm:t>
        <a:bodyPr/>
        <a:lstStyle/>
        <a:p>
          <a:pPr rtl="0"/>
          <a:r>
            <a:rPr lang="en-US" dirty="0" smtClean="0"/>
            <a:t>Professional Development</a:t>
          </a:r>
          <a:endParaRPr lang="en-US" dirty="0"/>
        </a:p>
      </dgm:t>
    </dgm:pt>
    <dgm:pt modelId="{17DD1B17-B274-4ABA-8FE4-BE8A0C359815}" type="parTrans" cxnId="{D10B45F4-F308-4CDA-A234-CDDC90D0D015}">
      <dgm:prSet/>
      <dgm:spPr/>
      <dgm:t>
        <a:bodyPr/>
        <a:lstStyle/>
        <a:p>
          <a:endParaRPr lang="en-US"/>
        </a:p>
      </dgm:t>
    </dgm:pt>
    <dgm:pt modelId="{B00474D8-0BBF-4ACD-9A83-C723372728BE}" type="sibTrans" cxnId="{D10B45F4-F308-4CDA-A234-CDDC90D0D015}">
      <dgm:prSet/>
      <dgm:spPr/>
      <dgm:t>
        <a:bodyPr/>
        <a:lstStyle/>
        <a:p>
          <a:endParaRPr lang="en-US"/>
        </a:p>
      </dgm:t>
    </dgm:pt>
    <dgm:pt modelId="{1924B150-6BE4-4583-9AE1-A7B357D0EB1E}">
      <dgm:prSet/>
      <dgm:spPr/>
      <dgm:t>
        <a:bodyPr/>
        <a:lstStyle/>
        <a:p>
          <a:pPr rtl="0"/>
          <a:r>
            <a:rPr lang="en-US" dirty="0" smtClean="0"/>
            <a:t>Recruitment</a:t>
          </a:r>
          <a:endParaRPr lang="en-US" dirty="0"/>
        </a:p>
      </dgm:t>
    </dgm:pt>
    <dgm:pt modelId="{6AFF9DD0-FE2F-49B5-9084-7740DCF59E0C}" type="parTrans" cxnId="{A2AC5140-76F5-4935-BF50-DD9887E11DBD}">
      <dgm:prSet/>
      <dgm:spPr/>
      <dgm:t>
        <a:bodyPr/>
        <a:lstStyle/>
        <a:p>
          <a:endParaRPr lang="en-US"/>
        </a:p>
      </dgm:t>
    </dgm:pt>
    <dgm:pt modelId="{3135DB35-DD4C-4A00-8915-D432C95DEFBD}" type="sibTrans" cxnId="{A2AC5140-76F5-4935-BF50-DD9887E11DBD}">
      <dgm:prSet/>
      <dgm:spPr/>
      <dgm:t>
        <a:bodyPr/>
        <a:lstStyle/>
        <a:p>
          <a:endParaRPr lang="en-US"/>
        </a:p>
      </dgm:t>
    </dgm:pt>
    <dgm:pt modelId="{BE03379F-8B7A-4A49-82A1-EC73D65A0D4E}">
      <dgm:prSet/>
      <dgm:spPr/>
      <dgm:t>
        <a:bodyPr/>
        <a:lstStyle/>
        <a:p>
          <a:pPr rtl="0"/>
          <a:r>
            <a:rPr lang="en-US" dirty="0" smtClean="0"/>
            <a:t>Retention</a:t>
          </a:r>
          <a:endParaRPr lang="en-US" dirty="0"/>
        </a:p>
      </dgm:t>
    </dgm:pt>
    <dgm:pt modelId="{511298DF-E323-4B32-8BC9-FB4C6F41BEF3}" type="parTrans" cxnId="{66FE4571-8B8E-475C-A4E2-5145F88E03B8}">
      <dgm:prSet/>
      <dgm:spPr/>
      <dgm:t>
        <a:bodyPr/>
        <a:lstStyle/>
        <a:p>
          <a:endParaRPr lang="en-US"/>
        </a:p>
      </dgm:t>
    </dgm:pt>
    <dgm:pt modelId="{F673D62E-7AD3-4075-8046-3BC9A0114119}" type="sibTrans" cxnId="{66FE4571-8B8E-475C-A4E2-5145F88E03B8}">
      <dgm:prSet/>
      <dgm:spPr/>
      <dgm:t>
        <a:bodyPr/>
        <a:lstStyle/>
        <a:p>
          <a:endParaRPr lang="en-US"/>
        </a:p>
      </dgm:t>
    </dgm:pt>
    <dgm:pt modelId="{6C0E18DE-1E0C-42C1-977D-9CC0699F9BF7}">
      <dgm:prSet/>
      <dgm:spPr/>
      <dgm:t>
        <a:bodyPr/>
        <a:lstStyle/>
        <a:p>
          <a:pPr rtl="0"/>
          <a:r>
            <a:rPr lang="en-US" dirty="0" smtClean="0"/>
            <a:t>Class Size Reduction</a:t>
          </a:r>
          <a:endParaRPr lang="en-US" dirty="0"/>
        </a:p>
      </dgm:t>
    </dgm:pt>
    <dgm:pt modelId="{91EA8532-5EA4-470F-90D0-1F7DC100C4FB}" type="parTrans" cxnId="{82F80EBF-74C9-4F21-8338-A02AA43294F8}">
      <dgm:prSet/>
      <dgm:spPr/>
      <dgm:t>
        <a:bodyPr/>
        <a:lstStyle/>
        <a:p>
          <a:endParaRPr lang="en-US"/>
        </a:p>
      </dgm:t>
    </dgm:pt>
    <dgm:pt modelId="{8D324F32-3479-4313-A2A2-E3B89A4A63CC}" type="sibTrans" cxnId="{82F80EBF-74C9-4F21-8338-A02AA43294F8}">
      <dgm:prSet/>
      <dgm:spPr/>
      <dgm:t>
        <a:bodyPr/>
        <a:lstStyle/>
        <a:p>
          <a:endParaRPr lang="en-US"/>
        </a:p>
      </dgm:t>
    </dgm:pt>
    <dgm:pt modelId="{A44D1D42-FF74-4213-B382-0B179AD80541}" type="pres">
      <dgm:prSet presAssocID="{B075D00D-4A38-430D-A125-62F8E1C03A00}" presName="Name0" presStyleCnt="0">
        <dgm:presLayoutVars>
          <dgm:dir/>
          <dgm:animLvl val="lvl"/>
          <dgm:resizeHandles val="exact"/>
        </dgm:presLayoutVars>
      </dgm:prSet>
      <dgm:spPr/>
      <dgm:t>
        <a:bodyPr/>
        <a:lstStyle/>
        <a:p>
          <a:endParaRPr lang="en-US"/>
        </a:p>
      </dgm:t>
    </dgm:pt>
    <dgm:pt modelId="{E6D45F1F-E641-4852-989B-332B6C15BD4C}" type="pres">
      <dgm:prSet presAssocID="{D8DA05EA-325C-45F4-8A74-421237CC07E9}" presName="linNode" presStyleCnt="0"/>
      <dgm:spPr/>
      <dgm:t>
        <a:bodyPr/>
        <a:lstStyle/>
        <a:p>
          <a:endParaRPr lang="en-US"/>
        </a:p>
      </dgm:t>
    </dgm:pt>
    <dgm:pt modelId="{125FE7AF-0BA8-4E95-8397-85EB333696D8}" type="pres">
      <dgm:prSet presAssocID="{D8DA05EA-325C-45F4-8A74-421237CC07E9}" presName="parentText" presStyleLbl="node1" presStyleIdx="0" presStyleCnt="4">
        <dgm:presLayoutVars>
          <dgm:chMax val="1"/>
          <dgm:bulletEnabled val="1"/>
        </dgm:presLayoutVars>
      </dgm:prSet>
      <dgm:spPr/>
      <dgm:t>
        <a:bodyPr/>
        <a:lstStyle/>
        <a:p>
          <a:endParaRPr lang="en-US"/>
        </a:p>
      </dgm:t>
    </dgm:pt>
    <dgm:pt modelId="{92DA9AC5-B82D-4B3E-8E86-F51464BE3306}" type="pres">
      <dgm:prSet presAssocID="{B00474D8-0BBF-4ACD-9A83-C723372728BE}" presName="sp" presStyleCnt="0"/>
      <dgm:spPr/>
      <dgm:t>
        <a:bodyPr/>
        <a:lstStyle/>
        <a:p>
          <a:endParaRPr lang="en-US"/>
        </a:p>
      </dgm:t>
    </dgm:pt>
    <dgm:pt modelId="{05AD6FD0-B25B-48BE-9C1E-44D51CC9B802}" type="pres">
      <dgm:prSet presAssocID="{1924B150-6BE4-4583-9AE1-A7B357D0EB1E}" presName="linNode" presStyleCnt="0"/>
      <dgm:spPr/>
      <dgm:t>
        <a:bodyPr/>
        <a:lstStyle/>
        <a:p>
          <a:endParaRPr lang="en-US"/>
        </a:p>
      </dgm:t>
    </dgm:pt>
    <dgm:pt modelId="{C684A997-C2CB-45AF-9A7A-9E0114F4A24E}" type="pres">
      <dgm:prSet presAssocID="{1924B150-6BE4-4583-9AE1-A7B357D0EB1E}" presName="parentText" presStyleLbl="node1" presStyleIdx="1" presStyleCnt="4">
        <dgm:presLayoutVars>
          <dgm:chMax val="1"/>
          <dgm:bulletEnabled val="1"/>
        </dgm:presLayoutVars>
      </dgm:prSet>
      <dgm:spPr/>
      <dgm:t>
        <a:bodyPr/>
        <a:lstStyle/>
        <a:p>
          <a:endParaRPr lang="en-US"/>
        </a:p>
      </dgm:t>
    </dgm:pt>
    <dgm:pt modelId="{D07B4EAD-3030-4D75-96FF-38EA040C96B0}" type="pres">
      <dgm:prSet presAssocID="{3135DB35-DD4C-4A00-8915-D432C95DEFBD}" presName="sp" presStyleCnt="0"/>
      <dgm:spPr/>
      <dgm:t>
        <a:bodyPr/>
        <a:lstStyle/>
        <a:p>
          <a:endParaRPr lang="en-US"/>
        </a:p>
      </dgm:t>
    </dgm:pt>
    <dgm:pt modelId="{21EBDF97-5906-4836-A226-26CDB32995C3}" type="pres">
      <dgm:prSet presAssocID="{BE03379F-8B7A-4A49-82A1-EC73D65A0D4E}" presName="linNode" presStyleCnt="0"/>
      <dgm:spPr/>
      <dgm:t>
        <a:bodyPr/>
        <a:lstStyle/>
        <a:p>
          <a:endParaRPr lang="en-US"/>
        </a:p>
      </dgm:t>
    </dgm:pt>
    <dgm:pt modelId="{B21A7251-7F4E-4BBD-B297-BB57BC36A184}" type="pres">
      <dgm:prSet presAssocID="{BE03379F-8B7A-4A49-82A1-EC73D65A0D4E}" presName="parentText" presStyleLbl="node1" presStyleIdx="2" presStyleCnt="4" custAng="0">
        <dgm:presLayoutVars>
          <dgm:chMax val="1"/>
          <dgm:bulletEnabled val="1"/>
        </dgm:presLayoutVars>
      </dgm:prSet>
      <dgm:spPr/>
      <dgm:t>
        <a:bodyPr/>
        <a:lstStyle/>
        <a:p>
          <a:endParaRPr lang="en-US"/>
        </a:p>
      </dgm:t>
    </dgm:pt>
    <dgm:pt modelId="{179CAE59-3A8B-46A1-BDD1-1420BA88DEC6}" type="pres">
      <dgm:prSet presAssocID="{F673D62E-7AD3-4075-8046-3BC9A0114119}" presName="sp" presStyleCnt="0"/>
      <dgm:spPr/>
      <dgm:t>
        <a:bodyPr/>
        <a:lstStyle/>
        <a:p>
          <a:endParaRPr lang="en-US"/>
        </a:p>
      </dgm:t>
    </dgm:pt>
    <dgm:pt modelId="{99C34094-8917-4006-A5AD-BD8F4CBEA3FA}" type="pres">
      <dgm:prSet presAssocID="{6C0E18DE-1E0C-42C1-977D-9CC0699F9BF7}" presName="linNode" presStyleCnt="0"/>
      <dgm:spPr/>
      <dgm:t>
        <a:bodyPr/>
        <a:lstStyle/>
        <a:p>
          <a:endParaRPr lang="en-US"/>
        </a:p>
      </dgm:t>
    </dgm:pt>
    <dgm:pt modelId="{9715838F-86E4-443F-AE09-E273E5E8C02C}" type="pres">
      <dgm:prSet presAssocID="{6C0E18DE-1E0C-42C1-977D-9CC0699F9BF7}" presName="parentText" presStyleLbl="node1" presStyleIdx="3" presStyleCnt="4">
        <dgm:presLayoutVars>
          <dgm:chMax val="1"/>
          <dgm:bulletEnabled val="1"/>
        </dgm:presLayoutVars>
      </dgm:prSet>
      <dgm:spPr/>
      <dgm:t>
        <a:bodyPr/>
        <a:lstStyle/>
        <a:p>
          <a:endParaRPr lang="en-US"/>
        </a:p>
      </dgm:t>
    </dgm:pt>
  </dgm:ptLst>
  <dgm:cxnLst>
    <dgm:cxn modelId="{66FE4571-8B8E-475C-A4E2-5145F88E03B8}" srcId="{B075D00D-4A38-430D-A125-62F8E1C03A00}" destId="{BE03379F-8B7A-4A49-82A1-EC73D65A0D4E}" srcOrd="2" destOrd="0" parTransId="{511298DF-E323-4B32-8BC9-FB4C6F41BEF3}" sibTransId="{F673D62E-7AD3-4075-8046-3BC9A0114119}"/>
    <dgm:cxn modelId="{43873038-135F-414D-B68D-488CEE912BAB}" type="presOf" srcId="{D8DA05EA-325C-45F4-8A74-421237CC07E9}" destId="{125FE7AF-0BA8-4E95-8397-85EB333696D8}" srcOrd="0" destOrd="0" presId="urn:microsoft.com/office/officeart/2005/8/layout/vList5"/>
    <dgm:cxn modelId="{D10B45F4-F308-4CDA-A234-CDDC90D0D015}" srcId="{B075D00D-4A38-430D-A125-62F8E1C03A00}" destId="{D8DA05EA-325C-45F4-8A74-421237CC07E9}" srcOrd="0" destOrd="0" parTransId="{17DD1B17-B274-4ABA-8FE4-BE8A0C359815}" sibTransId="{B00474D8-0BBF-4ACD-9A83-C723372728BE}"/>
    <dgm:cxn modelId="{C10849C1-C55B-415E-ACAF-0DDBC0428925}" type="presOf" srcId="{1924B150-6BE4-4583-9AE1-A7B357D0EB1E}" destId="{C684A997-C2CB-45AF-9A7A-9E0114F4A24E}" srcOrd="0" destOrd="0" presId="urn:microsoft.com/office/officeart/2005/8/layout/vList5"/>
    <dgm:cxn modelId="{776DBF21-6535-41AB-9102-9DB40D61EEC2}" type="presOf" srcId="{6C0E18DE-1E0C-42C1-977D-9CC0699F9BF7}" destId="{9715838F-86E4-443F-AE09-E273E5E8C02C}" srcOrd="0" destOrd="0" presId="urn:microsoft.com/office/officeart/2005/8/layout/vList5"/>
    <dgm:cxn modelId="{493871F0-E694-435D-A88D-224E07F7E784}" type="presOf" srcId="{B075D00D-4A38-430D-A125-62F8E1C03A00}" destId="{A44D1D42-FF74-4213-B382-0B179AD80541}" srcOrd="0" destOrd="0" presId="urn:microsoft.com/office/officeart/2005/8/layout/vList5"/>
    <dgm:cxn modelId="{82F80EBF-74C9-4F21-8338-A02AA43294F8}" srcId="{B075D00D-4A38-430D-A125-62F8E1C03A00}" destId="{6C0E18DE-1E0C-42C1-977D-9CC0699F9BF7}" srcOrd="3" destOrd="0" parTransId="{91EA8532-5EA4-470F-90D0-1F7DC100C4FB}" sibTransId="{8D324F32-3479-4313-A2A2-E3B89A4A63CC}"/>
    <dgm:cxn modelId="{A2AC5140-76F5-4935-BF50-DD9887E11DBD}" srcId="{B075D00D-4A38-430D-A125-62F8E1C03A00}" destId="{1924B150-6BE4-4583-9AE1-A7B357D0EB1E}" srcOrd="1" destOrd="0" parTransId="{6AFF9DD0-FE2F-49B5-9084-7740DCF59E0C}" sibTransId="{3135DB35-DD4C-4A00-8915-D432C95DEFBD}"/>
    <dgm:cxn modelId="{B05D8B9D-5260-4D6E-B3A2-9A7BADA16CCB}" type="presOf" srcId="{BE03379F-8B7A-4A49-82A1-EC73D65A0D4E}" destId="{B21A7251-7F4E-4BBD-B297-BB57BC36A184}" srcOrd="0" destOrd="0" presId="urn:microsoft.com/office/officeart/2005/8/layout/vList5"/>
    <dgm:cxn modelId="{2AE76656-6834-449D-89E8-CD690465DAFE}" type="presParOf" srcId="{A44D1D42-FF74-4213-B382-0B179AD80541}" destId="{E6D45F1F-E641-4852-989B-332B6C15BD4C}" srcOrd="0" destOrd="0" presId="urn:microsoft.com/office/officeart/2005/8/layout/vList5"/>
    <dgm:cxn modelId="{E364843D-D06F-461E-BE4F-367680329781}" type="presParOf" srcId="{E6D45F1F-E641-4852-989B-332B6C15BD4C}" destId="{125FE7AF-0BA8-4E95-8397-85EB333696D8}" srcOrd="0" destOrd="0" presId="urn:microsoft.com/office/officeart/2005/8/layout/vList5"/>
    <dgm:cxn modelId="{6707C2FE-4F06-48E5-8A61-E6B82793912D}" type="presParOf" srcId="{A44D1D42-FF74-4213-B382-0B179AD80541}" destId="{92DA9AC5-B82D-4B3E-8E86-F51464BE3306}" srcOrd="1" destOrd="0" presId="urn:microsoft.com/office/officeart/2005/8/layout/vList5"/>
    <dgm:cxn modelId="{2D94067A-60B6-4C1B-8C3D-F651E3FD7F44}" type="presParOf" srcId="{A44D1D42-FF74-4213-B382-0B179AD80541}" destId="{05AD6FD0-B25B-48BE-9C1E-44D51CC9B802}" srcOrd="2" destOrd="0" presId="urn:microsoft.com/office/officeart/2005/8/layout/vList5"/>
    <dgm:cxn modelId="{662C02EE-C743-4F6D-AD26-BF02227CFD3B}" type="presParOf" srcId="{05AD6FD0-B25B-48BE-9C1E-44D51CC9B802}" destId="{C684A997-C2CB-45AF-9A7A-9E0114F4A24E}" srcOrd="0" destOrd="0" presId="urn:microsoft.com/office/officeart/2005/8/layout/vList5"/>
    <dgm:cxn modelId="{719C70BC-514E-4AC1-A1A6-336BBC1359BF}" type="presParOf" srcId="{A44D1D42-FF74-4213-B382-0B179AD80541}" destId="{D07B4EAD-3030-4D75-96FF-38EA040C96B0}" srcOrd="3" destOrd="0" presId="urn:microsoft.com/office/officeart/2005/8/layout/vList5"/>
    <dgm:cxn modelId="{EA9ED105-204F-4AF6-A213-C7D9E7F0AAF2}" type="presParOf" srcId="{A44D1D42-FF74-4213-B382-0B179AD80541}" destId="{21EBDF97-5906-4836-A226-26CDB32995C3}" srcOrd="4" destOrd="0" presId="urn:microsoft.com/office/officeart/2005/8/layout/vList5"/>
    <dgm:cxn modelId="{DA24170C-CB9E-4677-8454-3329EB5B2B6D}" type="presParOf" srcId="{21EBDF97-5906-4836-A226-26CDB32995C3}" destId="{B21A7251-7F4E-4BBD-B297-BB57BC36A184}" srcOrd="0" destOrd="0" presId="urn:microsoft.com/office/officeart/2005/8/layout/vList5"/>
    <dgm:cxn modelId="{E1AA3246-AC34-4AD5-8C7C-0E6F7F81EBEA}" type="presParOf" srcId="{A44D1D42-FF74-4213-B382-0B179AD80541}" destId="{179CAE59-3A8B-46A1-BDD1-1420BA88DEC6}" srcOrd="5" destOrd="0" presId="urn:microsoft.com/office/officeart/2005/8/layout/vList5"/>
    <dgm:cxn modelId="{8649F458-FBC4-4C17-9860-6A10710D1B68}" type="presParOf" srcId="{A44D1D42-FF74-4213-B382-0B179AD80541}" destId="{99C34094-8917-4006-A5AD-BD8F4CBEA3FA}" srcOrd="6" destOrd="0" presId="urn:microsoft.com/office/officeart/2005/8/layout/vList5"/>
    <dgm:cxn modelId="{1D95E5DE-017B-428B-9B28-FCA3A8BF885C}" type="presParOf" srcId="{99C34094-8917-4006-A5AD-BD8F4CBEA3FA}" destId="{9715838F-86E4-443F-AE09-E273E5E8C02C}"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32E97BA-3882-4C62-A4CE-206F138B8D4A}">
      <dsp:nvSpPr>
        <dsp:cNvPr id="0" name=""/>
        <dsp:cNvSpPr/>
      </dsp:nvSpPr>
      <dsp:spPr>
        <a:xfrm>
          <a:off x="7233" y="533479"/>
          <a:ext cx="2161877" cy="1297126"/>
        </a:xfrm>
        <a:prstGeom prst="roundRect">
          <a:avLst>
            <a:gd name="adj" fmla="val 10000"/>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Conduct Annual Needs Assessment</a:t>
          </a:r>
          <a:endParaRPr lang="en-US" sz="1800" b="1" kern="1200" dirty="0"/>
        </a:p>
      </dsp:txBody>
      <dsp:txXfrm>
        <a:off x="7233" y="533479"/>
        <a:ext cx="2161877" cy="1297126"/>
      </dsp:txXfrm>
    </dsp:sp>
    <dsp:sp modelId="{4E274D8C-7648-46DF-8CEB-CF54A94AA444}">
      <dsp:nvSpPr>
        <dsp:cNvPr id="0" name=""/>
        <dsp:cNvSpPr/>
      </dsp:nvSpPr>
      <dsp:spPr>
        <a:xfrm>
          <a:off x="2359355" y="913970"/>
          <a:ext cx="458317" cy="536145"/>
        </a:xfrm>
        <a:prstGeom prst="rightArrow">
          <a:avLst>
            <a:gd name="adj1" fmla="val 60000"/>
            <a:gd name="adj2" fmla="val 50000"/>
          </a:avLst>
        </a:prstGeom>
        <a:solidFill>
          <a:schemeClr val="accent2">
            <a:shade val="9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dirty="0"/>
        </a:p>
      </dsp:txBody>
      <dsp:txXfrm>
        <a:off x="2359355" y="913970"/>
        <a:ext cx="458317" cy="536145"/>
      </dsp:txXfrm>
    </dsp:sp>
    <dsp:sp modelId="{E767AC01-1980-4708-884C-D8138A12F831}">
      <dsp:nvSpPr>
        <dsp:cNvPr id="0" name=""/>
        <dsp:cNvSpPr/>
      </dsp:nvSpPr>
      <dsp:spPr>
        <a:xfrm>
          <a:off x="3033861" y="533479"/>
          <a:ext cx="2161877" cy="1297126"/>
        </a:xfrm>
        <a:prstGeom prst="roundRect">
          <a:avLst>
            <a:gd name="adj" fmla="val 10000"/>
          </a:avLst>
        </a:prstGeom>
        <a:solidFill>
          <a:schemeClr val="accent2">
            <a:shade val="80000"/>
            <a:hueOff val="0"/>
            <a:satOff val="-5604"/>
            <a:lumOff val="635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Identify and Prioritize  System Needs</a:t>
          </a:r>
          <a:endParaRPr lang="en-US" sz="1800" b="1" kern="1200" dirty="0"/>
        </a:p>
      </dsp:txBody>
      <dsp:txXfrm>
        <a:off x="3033861" y="533479"/>
        <a:ext cx="2161877" cy="1297126"/>
      </dsp:txXfrm>
    </dsp:sp>
    <dsp:sp modelId="{09291B22-495A-4AC5-B9D2-1DAA0777544C}">
      <dsp:nvSpPr>
        <dsp:cNvPr id="0" name=""/>
        <dsp:cNvSpPr/>
      </dsp:nvSpPr>
      <dsp:spPr>
        <a:xfrm>
          <a:off x="5385983" y="913970"/>
          <a:ext cx="458317" cy="536145"/>
        </a:xfrm>
        <a:prstGeom prst="rightArrow">
          <a:avLst>
            <a:gd name="adj1" fmla="val 60000"/>
            <a:gd name="adj2" fmla="val 50000"/>
          </a:avLst>
        </a:prstGeom>
        <a:solidFill>
          <a:schemeClr val="accent2">
            <a:shade val="90000"/>
            <a:hueOff val="0"/>
            <a:satOff val="-6913"/>
            <a:lumOff val="741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dirty="0"/>
        </a:p>
      </dsp:txBody>
      <dsp:txXfrm>
        <a:off x="5385983" y="913970"/>
        <a:ext cx="458317" cy="536145"/>
      </dsp:txXfrm>
    </dsp:sp>
    <dsp:sp modelId="{D70D9A5A-7642-4C53-BC97-31398B302B48}">
      <dsp:nvSpPr>
        <dsp:cNvPr id="0" name=""/>
        <dsp:cNvSpPr/>
      </dsp:nvSpPr>
      <dsp:spPr>
        <a:xfrm>
          <a:off x="6060489" y="533479"/>
          <a:ext cx="2161877" cy="1297126"/>
        </a:xfrm>
        <a:prstGeom prst="roundRect">
          <a:avLst>
            <a:gd name="adj" fmla="val 10000"/>
          </a:avLst>
        </a:prstGeom>
        <a:solidFill>
          <a:schemeClr val="accent2">
            <a:shade val="80000"/>
            <a:hueOff val="0"/>
            <a:satOff val="-11208"/>
            <a:lumOff val="1270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Design Strategies to Address Needs</a:t>
          </a:r>
          <a:endParaRPr lang="en-US" sz="1800" b="1" kern="1200" dirty="0"/>
        </a:p>
      </dsp:txBody>
      <dsp:txXfrm>
        <a:off x="6060489" y="533479"/>
        <a:ext cx="2161877" cy="1297126"/>
      </dsp:txXfrm>
    </dsp:sp>
    <dsp:sp modelId="{DED99C74-3EB6-487A-A840-EEFF0D980557}">
      <dsp:nvSpPr>
        <dsp:cNvPr id="0" name=""/>
        <dsp:cNvSpPr/>
      </dsp:nvSpPr>
      <dsp:spPr>
        <a:xfrm rot="5400000">
          <a:off x="6912269" y="1981937"/>
          <a:ext cx="458317" cy="536145"/>
        </a:xfrm>
        <a:prstGeom prst="rightArrow">
          <a:avLst>
            <a:gd name="adj1" fmla="val 60000"/>
            <a:gd name="adj2" fmla="val 50000"/>
          </a:avLst>
        </a:prstGeom>
        <a:solidFill>
          <a:schemeClr val="accent2">
            <a:shade val="90000"/>
            <a:hueOff val="0"/>
            <a:satOff val="-13825"/>
            <a:lumOff val="1483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dirty="0"/>
        </a:p>
      </dsp:txBody>
      <dsp:txXfrm rot="5400000">
        <a:off x="6912269" y="1981937"/>
        <a:ext cx="458317" cy="536145"/>
      </dsp:txXfrm>
    </dsp:sp>
    <dsp:sp modelId="{BC0B0C28-9C70-4DB6-890A-2605F3123071}">
      <dsp:nvSpPr>
        <dsp:cNvPr id="0" name=""/>
        <dsp:cNvSpPr/>
      </dsp:nvSpPr>
      <dsp:spPr>
        <a:xfrm>
          <a:off x="6060489" y="2695356"/>
          <a:ext cx="2161877" cy="1297126"/>
        </a:xfrm>
        <a:prstGeom prst="roundRect">
          <a:avLst>
            <a:gd name="adj" fmla="val 10000"/>
          </a:avLst>
        </a:prstGeom>
        <a:solidFill>
          <a:schemeClr val="accent2">
            <a:shade val="80000"/>
            <a:hueOff val="0"/>
            <a:satOff val="-16811"/>
            <a:lumOff val="1905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Allocate Funds to Implement Strategies (Budget)</a:t>
          </a:r>
          <a:endParaRPr lang="en-US" sz="1800" b="1" kern="1200" dirty="0"/>
        </a:p>
      </dsp:txBody>
      <dsp:txXfrm>
        <a:off x="6060489" y="2695356"/>
        <a:ext cx="2161877" cy="1297126"/>
      </dsp:txXfrm>
    </dsp:sp>
    <dsp:sp modelId="{F8BE6007-B006-467C-90DE-6AA817167CCC}">
      <dsp:nvSpPr>
        <dsp:cNvPr id="0" name=""/>
        <dsp:cNvSpPr/>
      </dsp:nvSpPr>
      <dsp:spPr>
        <a:xfrm rot="10800000">
          <a:off x="5411926" y="3075847"/>
          <a:ext cx="458317" cy="536145"/>
        </a:xfrm>
        <a:prstGeom prst="rightArrow">
          <a:avLst>
            <a:gd name="adj1" fmla="val 60000"/>
            <a:gd name="adj2" fmla="val 50000"/>
          </a:avLst>
        </a:prstGeom>
        <a:solidFill>
          <a:schemeClr val="accent2">
            <a:shade val="90000"/>
            <a:hueOff val="0"/>
            <a:satOff val="-20738"/>
            <a:lumOff val="2225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dirty="0"/>
        </a:p>
      </dsp:txBody>
      <dsp:txXfrm rot="10800000">
        <a:off x="5411926" y="3075847"/>
        <a:ext cx="458317" cy="536145"/>
      </dsp:txXfrm>
    </dsp:sp>
    <dsp:sp modelId="{CBBF82D9-9AD6-4755-9841-1F10AB9CBE10}">
      <dsp:nvSpPr>
        <dsp:cNvPr id="0" name=""/>
        <dsp:cNvSpPr/>
      </dsp:nvSpPr>
      <dsp:spPr>
        <a:xfrm>
          <a:off x="3033861" y="2695356"/>
          <a:ext cx="2161877" cy="1297126"/>
        </a:xfrm>
        <a:prstGeom prst="roundRect">
          <a:avLst>
            <a:gd name="adj" fmla="val 10000"/>
          </a:avLst>
        </a:prstGeom>
        <a:solidFill>
          <a:schemeClr val="accent2">
            <a:shade val="80000"/>
            <a:hueOff val="0"/>
            <a:satOff val="-22415"/>
            <a:lumOff val="2540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Expend Funds as Budgeted</a:t>
          </a:r>
          <a:endParaRPr lang="en-US" sz="1800" b="1" kern="1200" dirty="0"/>
        </a:p>
      </dsp:txBody>
      <dsp:txXfrm>
        <a:off x="3033861" y="2695356"/>
        <a:ext cx="2161877" cy="1297126"/>
      </dsp:txXfrm>
    </dsp:sp>
    <dsp:sp modelId="{BC847A26-8009-4CBD-89CC-0C52CF7919FB}">
      <dsp:nvSpPr>
        <dsp:cNvPr id="0" name=""/>
        <dsp:cNvSpPr/>
      </dsp:nvSpPr>
      <dsp:spPr>
        <a:xfrm rot="10800000">
          <a:off x="2385298" y="3075847"/>
          <a:ext cx="458317" cy="536145"/>
        </a:xfrm>
        <a:prstGeom prst="rightArrow">
          <a:avLst>
            <a:gd name="adj1" fmla="val 60000"/>
            <a:gd name="adj2" fmla="val 50000"/>
          </a:avLst>
        </a:prstGeom>
        <a:solidFill>
          <a:schemeClr val="accent2">
            <a:shade val="90000"/>
            <a:hueOff val="0"/>
            <a:satOff val="-27650"/>
            <a:lumOff val="29667"/>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endParaRPr lang="en-US" sz="2400" kern="1200" dirty="0"/>
        </a:p>
      </dsp:txBody>
      <dsp:txXfrm rot="10800000">
        <a:off x="2385298" y="3075847"/>
        <a:ext cx="458317" cy="536145"/>
      </dsp:txXfrm>
    </dsp:sp>
    <dsp:sp modelId="{7413E9DC-C176-4A33-A170-73ADA0CF881B}">
      <dsp:nvSpPr>
        <dsp:cNvPr id="0" name=""/>
        <dsp:cNvSpPr/>
      </dsp:nvSpPr>
      <dsp:spPr>
        <a:xfrm>
          <a:off x="7233" y="2695356"/>
          <a:ext cx="2161877" cy="1297126"/>
        </a:xfrm>
        <a:prstGeom prst="roundRect">
          <a:avLst>
            <a:gd name="adj" fmla="val 10000"/>
          </a:avLst>
        </a:prstGeom>
        <a:solidFill>
          <a:schemeClr val="accent2">
            <a:shade val="8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b="1" kern="1200" dirty="0" smtClean="0"/>
            <a:t>Evaluate Effectiveness of Strategies in Addressing Needs</a:t>
          </a:r>
          <a:endParaRPr lang="en-US" sz="1800" b="1" kern="1200" dirty="0"/>
        </a:p>
      </dsp:txBody>
      <dsp:txXfrm>
        <a:off x="7233" y="2695356"/>
        <a:ext cx="2161877" cy="1297126"/>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C8ECAA2-3389-48C7-B0F7-F2374105F1C0}">
      <dsp:nvSpPr>
        <dsp:cNvPr id="0" name=""/>
        <dsp:cNvSpPr/>
      </dsp:nvSpPr>
      <dsp:spPr>
        <a:xfrm rot="5400000">
          <a:off x="2785953" y="-565490"/>
          <a:ext cx="4876792" cy="6007780"/>
        </a:xfrm>
        <a:prstGeom prst="round2SameRect">
          <a:avLst/>
        </a:prstGeom>
        <a:solidFill>
          <a:schemeClr val="accent2">
            <a:alpha val="90000"/>
            <a:tint val="40000"/>
            <a:hueOff val="0"/>
            <a:satOff val="0"/>
            <a:lumOff val="0"/>
            <a:alphaOff val="0"/>
          </a:schemeClr>
        </a:solidFill>
        <a:ln w="25400" cap="flat" cmpd="sng" algn="ctr">
          <a:solidFill>
            <a:schemeClr val="accent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28600" lvl="1" indent="-228600" algn="l" defTabSz="977900" rtl="0">
            <a:lnSpc>
              <a:spcPct val="90000"/>
            </a:lnSpc>
            <a:spcBef>
              <a:spcPct val="0"/>
            </a:spcBef>
            <a:spcAft>
              <a:spcPct val="15000"/>
            </a:spcAft>
            <a:buChar char="••"/>
          </a:pPr>
          <a:r>
            <a:rPr lang="en-US" sz="2200" kern="1200" dirty="0" smtClean="0"/>
            <a:t>Assist non-HiQ teachers and paraprofessionals in meeting requirements to become HiQ</a:t>
          </a:r>
          <a:endParaRPr lang="en-US" sz="2200" kern="1200" dirty="0"/>
        </a:p>
        <a:p>
          <a:pPr marL="228600" lvl="1" indent="-228600" algn="l" defTabSz="977900" rtl="0">
            <a:lnSpc>
              <a:spcPct val="90000"/>
            </a:lnSpc>
            <a:spcBef>
              <a:spcPct val="0"/>
            </a:spcBef>
            <a:spcAft>
              <a:spcPct val="15000"/>
            </a:spcAft>
            <a:buChar char="••"/>
          </a:pPr>
          <a:endParaRPr lang="en-US" sz="2200" kern="1200" dirty="0"/>
        </a:p>
        <a:p>
          <a:pPr marL="228600" lvl="1" indent="-228600" algn="l" defTabSz="977900" rtl="0">
            <a:lnSpc>
              <a:spcPct val="90000"/>
            </a:lnSpc>
            <a:spcBef>
              <a:spcPct val="0"/>
            </a:spcBef>
            <a:spcAft>
              <a:spcPct val="15000"/>
            </a:spcAft>
            <a:buChar char="••"/>
          </a:pPr>
          <a:r>
            <a:rPr lang="en-US" sz="2200" kern="1200" dirty="0" smtClean="0"/>
            <a:t>Assist schools not meeting AYP or identified as NI in school improvement efforts allocable under Title II-A</a:t>
          </a:r>
          <a:endParaRPr lang="en-US" sz="2200" kern="1200" dirty="0"/>
        </a:p>
        <a:p>
          <a:pPr marL="228600" lvl="1" indent="-228600" algn="l" defTabSz="977900" rtl="0">
            <a:lnSpc>
              <a:spcPct val="90000"/>
            </a:lnSpc>
            <a:spcBef>
              <a:spcPct val="0"/>
            </a:spcBef>
            <a:spcAft>
              <a:spcPct val="15000"/>
            </a:spcAft>
            <a:buChar char="••"/>
          </a:pPr>
          <a:endParaRPr lang="en-US" sz="2200" kern="1200" dirty="0"/>
        </a:p>
        <a:p>
          <a:pPr marL="228600" lvl="1" indent="-228600" algn="l" defTabSz="977900" rtl="0">
            <a:lnSpc>
              <a:spcPct val="90000"/>
            </a:lnSpc>
            <a:spcBef>
              <a:spcPct val="0"/>
            </a:spcBef>
            <a:spcAft>
              <a:spcPct val="15000"/>
            </a:spcAft>
            <a:buChar char="••"/>
          </a:pPr>
          <a:r>
            <a:rPr lang="en-US" sz="2200" kern="1200" dirty="0" smtClean="0"/>
            <a:t>Address identified needs in providing EACH student an equitable opportunity to quality instruction</a:t>
          </a:r>
          <a:endParaRPr lang="en-US" sz="2200" kern="1200" dirty="0"/>
        </a:p>
        <a:p>
          <a:pPr marL="228600" lvl="1" indent="-228600" algn="l" defTabSz="977900" rtl="0">
            <a:lnSpc>
              <a:spcPct val="90000"/>
            </a:lnSpc>
            <a:spcBef>
              <a:spcPct val="0"/>
            </a:spcBef>
            <a:spcAft>
              <a:spcPct val="15000"/>
            </a:spcAft>
            <a:buChar char="••"/>
          </a:pPr>
          <a:endParaRPr lang="en-US" sz="2200" kern="1200" dirty="0"/>
        </a:p>
        <a:p>
          <a:pPr marL="228600" lvl="1" indent="-228600" algn="l" defTabSz="977900" rtl="0">
            <a:lnSpc>
              <a:spcPct val="90000"/>
            </a:lnSpc>
            <a:spcBef>
              <a:spcPct val="0"/>
            </a:spcBef>
            <a:spcAft>
              <a:spcPct val="15000"/>
            </a:spcAft>
            <a:buChar char="••"/>
          </a:pPr>
          <a:r>
            <a:rPr lang="en-US" sz="2200" kern="1200" dirty="0" smtClean="0"/>
            <a:t>Provide equitable professional learning services for private school teachers and principals</a:t>
          </a:r>
          <a:endParaRPr lang="en-US" sz="2200" kern="1200" dirty="0"/>
        </a:p>
      </dsp:txBody>
      <dsp:txXfrm rot="5400000">
        <a:off x="2785953" y="-565490"/>
        <a:ext cx="4876792" cy="6007780"/>
      </dsp:txXfrm>
    </dsp:sp>
    <dsp:sp modelId="{E5B62BEA-7FA8-40FC-A1E3-08E6994CD78B}">
      <dsp:nvSpPr>
        <dsp:cNvPr id="0" name=""/>
        <dsp:cNvSpPr/>
      </dsp:nvSpPr>
      <dsp:spPr>
        <a:xfrm>
          <a:off x="1360" y="2381"/>
          <a:ext cx="2219098" cy="4872037"/>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8120" tIns="99060" rIns="198120" bIns="99060" numCol="1" spcCol="1270" anchor="ctr" anchorCtr="0">
          <a:noAutofit/>
        </a:bodyPr>
        <a:lstStyle/>
        <a:p>
          <a:pPr lvl="0" algn="ctr" defTabSz="2311400" rtl="0">
            <a:lnSpc>
              <a:spcPct val="90000"/>
            </a:lnSpc>
            <a:spcBef>
              <a:spcPct val="0"/>
            </a:spcBef>
            <a:spcAft>
              <a:spcPct val="35000"/>
            </a:spcAft>
          </a:pPr>
          <a:r>
            <a:rPr lang="en-US" sz="5200" kern="1200" dirty="0" smtClean="0"/>
            <a:t>All LEAs</a:t>
          </a:r>
          <a:endParaRPr lang="en-US" sz="5200" kern="1200" dirty="0"/>
        </a:p>
      </dsp:txBody>
      <dsp:txXfrm>
        <a:off x="1360" y="2381"/>
        <a:ext cx="2219098" cy="4872037"/>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EB86BE-8537-4AC9-B885-181D4C82A8F5}">
      <dsp:nvSpPr>
        <dsp:cNvPr id="0" name=""/>
        <dsp:cNvSpPr/>
      </dsp:nvSpPr>
      <dsp:spPr>
        <a:xfrm rot="5400000">
          <a:off x="3785742" y="-370490"/>
          <a:ext cx="3620770" cy="52669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rtl="0">
            <a:lnSpc>
              <a:spcPct val="90000"/>
            </a:lnSpc>
            <a:spcBef>
              <a:spcPct val="0"/>
            </a:spcBef>
            <a:spcAft>
              <a:spcPct val="15000"/>
            </a:spcAft>
            <a:buChar char="••"/>
          </a:pPr>
          <a:r>
            <a:rPr lang="en-US" sz="3200" kern="1200" dirty="0" smtClean="0"/>
            <a:t>Implement strategies that address the issues that are keeping the LEA from </a:t>
          </a:r>
          <a:endParaRPr lang="en-US" sz="3200" kern="1200" dirty="0"/>
        </a:p>
        <a:p>
          <a:pPr marL="457200" lvl="2" indent="-228600" algn="l" defTabSz="1066800" rtl="0">
            <a:lnSpc>
              <a:spcPct val="90000"/>
            </a:lnSpc>
            <a:spcBef>
              <a:spcPct val="0"/>
            </a:spcBef>
            <a:spcAft>
              <a:spcPct val="15000"/>
            </a:spcAft>
            <a:buChar char="••"/>
          </a:pPr>
          <a:r>
            <a:rPr lang="en-US" sz="2400" kern="1200" dirty="0" smtClean="0"/>
            <a:t>Being 100% HiQ</a:t>
          </a:r>
          <a:endParaRPr lang="en-US" sz="2400" kern="1200" dirty="0"/>
        </a:p>
        <a:p>
          <a:pPr marL="457200" lvl="2" indent="-228600" algn="l" defTabSz="1066800" rtl="0">
            <a:lnSpc>
              <a:spcPct val="90000"/>
            </a:lnSpc>
            <a:spcBef>
              <a:spcPct val="0"/>
            </a:spcBef>
            <a:spcAft>
              <a:spcPct val="15000"/>
            </a:spcAft>
            <a:buChar char="••"/>
          </a:pPr>
          <a:r>
            <a:rPr lang="en-US" sz="2400" kern="1200" dirty="0" smtClean="0"/>
            <a:t>Making AYP as a District</a:t>
          </a:r>
          <a:endParaRPr lang="en-US" sz="2400" kern="1200" dirty="0"/>
        </a:p>
      </dsp:txBody>
      <dsp:txXfrm rot="5400000">
        <a:off x="3785742" y="-370490"/>
        <a:ext cx="3620770" cy="5266944"/>
      </dsp:txXfrm>
    </dsp:sp>
    <dsp:sp modelId="{4408FB22-F131-4916-AE9E-48E896EE9DEF}">
      <dsp:nvSpPr>
        <dsp:cNvPr id="0" name=""/>
        <dsp:cNvSpPr/>
      </dsp:nvSpPr>
      <dsp:spPr>
        <a:xfrm>
          <a:off x="0" y="0"/>
          <a:ext cx="2962656" cy="452596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rtl="0">
            <a:lnSpc>
              <a:spcPct val="90000"/>
            </a:lnSpc>
            <a:spcBef>
              <a:spcPct val="0"/>
            </a:spcBef>
            <a:spcAft>
              <a:spcPct val="35000"/>
            </a:spcAft>
          </a:pPr>
          <a:r>
            <a:rPr lang="en-US" sz="4500" kern="1200" dirty="0" smtClean="0"/>
            <a:t>LEAs Identified as a 2141ab or c LEA</a:t>
          </a:r>
          <a:endParaRPr lang="en-US" sz="4500" kern="1200" dirty="0"/>
        </a:p>
      </dsp:txBody>
      <dsp:txXfrm>
        <a:off x="0" y="0"/>
        <a:ext cx="2962656" cy="4525963"/>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CEB86BE-8537-4AC9-B885-181D4C82A8F5}">
      <dsp:nvSpPr>
        <dsp:cNvPr id="0" name=""/>
        <dsp:cNvSpPr/>
      </dsp:nvSpPr>
      <dsp:spPr>
        <a:xfrm rot="5400000">
          <a:off x="3787510" y="-370490"/>
          <a:ext cx="3617234" cy="5266944"/>
        </a:xfrm>
        <a:prstGeom prst="round2SameRect">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285750" lvl="1" indent="-285750" algn="l" defTabSz="1422400" rtl="0">
            <a:lnSpc>
              <a:spcPct val="90000"/>
            </a:lnSpc>
            <a:spcBef>
              <a:spcPct val="0"/>
            </a:spcBef>
            <a:spcAft>
              <a:spcPct val="15000"/>
            </a:spcAft>
            <a:buChar char="••"/>
          </a:pPr>
          <a:r>
            <a:rPr lang="en-US" sz="3200" kern="1200" dirty="0" smtClean="0"/>
            <a:t>Implement </a:t>
          </a:r>
          <a:r>
            <a:rPr lang="en-US" sz="3200" b="1" kern="1200" dirty="0" smtClean="0">
              <a:solidFill>
                <a:schemeClr val="accent2">
                  <a:lumMod val="60000"/>
                  <a:lumOff val="40000"/>
                </a:schemeClr>
              </a:solidFill>
            </a:rPr>
            <a:t>professional learning</a:t>
          </a:r>
          <a:r>
            <a:rPr lang="en-US" sz="3200" kern="1200" dirty="0" smtClean="0"/>
            <a:t> strategies and activities designed to address the issues that are keeping the LEA from</a:t>
          </a:r>
          <a:endParaRPr lang="en-US" sz="3200" kern="1200" dirty="0"/>
        </a:p>
        <a:p>
          <a:pPr marL="457200" lvl="2" indent="-228600" algn="l" defTabSz="1066800" rtl="0">
            <a:lnSpc>
              <a:spcPct val="90000"/>
            </a:lnSpc>
            <a:spcBef>
              <a:spcPct val="0"/>
            </a:spcBef>
            <a:spcAft>
              <a:spcPct val="15000"/>
            </a:spcAft>
            <a:buChar char="••"/>
          </a:pPr>
          <a:r>
            <a:rPr lang="en-US" sz="2400" kern="1200" dirty="0" smtClean="0"/>
            <a:t>Being 100% HiQ</a:t>
          </a:r>
          <a:endParaRPr lang="en-US" sz="2400" kern="1200" dirty="0"/>
        </a:p>
        <a:p>
          <a:pPr marL="457200" lvl="2" indent="-228600" algn="l" defTabSz="1066800" rtl="0">
            <a:lnSpc>
              <a:spcPct val="90000"/>
            </a:lnSpc>
            <a:spcBef>
              <a:spcPct val="0"/>
            </a:spcBef>
            <a:spcAft>
              <a:spcPct val="15000"/>
            </a:spcAft>
            <a:buChar char="••"/>
          </a:pPr>
          <a:r>
            <a:rPr lang="en-US" sz="2400" kern="1200" dirty="0" smtClean="0"/>
            <a:t>Making AYP as a district</a:t>
          </a:r>
          <a:endParaRPr lang="en-US" sz="2400" kern="1200" dirty="0"/>
        </a:p>
      </dsp:txBody>
      <dsp:txXfrm rot="5400000">
        <a:off x="3787510" y="-370490"/>
        <a:ext cx="3617234" cy="5266944"/>
      </dsp:txXfrm>
    </dsp:sp>
    <dsp:sp modelId="{4408FB22-F131-4916-AE9E-48E896EE9DEF}">
      <dsp:nvSpPr>
        <dsp:cNvPr id="0" name=""/>
        <dsp:cNvSpPr/>
      </dsp:nvSpPr>
      <dsp:spPr>
        <a:xfrm>
          <a:off x="0" y="2209"/>
          <a:ext cx="2962656" cy="4521543"/>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1450" tIns="85725" rIns="171450" bIns="85725" numCol="1" spcCol="1270" anchor="ctr" anchorCtr="0">
          <a:noAutofit/>
        </a:bodyPr>
        <a:lstStyle/>
        <a:p>
          <a:pPr lvl="0" algn="ctr" defTabSz="2000250" rtl="0">
            <a:lnSpc>
              <a:spcPct val="90000"/>
            </a:lnSpc>
            <a:spcBef>
              <a:spcPct val="0"/>
            </a:spcBef>
            <a:spcAft>
              <a:spcPct val="35000"/>
            </a:spcAft>
          </a:pPr>
          <a:r>
            <a:rPr lang="en-US" sz="4500" kern="1200" dirty="0" smtClean="0"/>
            <a:t>LEAs Identified as a 2141c LEA</a:t>
          </a:r>
          <a:endParaRPr lang="en-US" sz="4500" kern="1200" dirty="0"/>
        </a:p>
      </dsp:txBody>
      <dsp:txXfrm>
        <a:off x="0" y="2209"/>
        <a:ext cx="2962656" cy="4521543"/>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25FE7AF-0BA8-4E95-8397-85EB333696D8}">
      <dsp:nvSpPr>
        <dsp:cNvPr id="0" name=""/>
        <dsp:cNvSpPr/>
      </dsp:nvSpPr>
      <dsp:spPr>
        <a:xfrm>
          <a:off x="2633471" y="1754"/>
          <a:ext cx="2962656" cy="843781"/>
        </a:xfrm>
        <a:prstGeom prst="roundRect">
          <a:avLst/>
        </a:prstGeom>
        <a:solidFill>
          <a:schemeClr val="accent2">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Professional Development</a:t>
          </a:r>
          <a:endParaRPr lang="en-US" sz="2500" kern="1200" dirty="0"/>
        </a:p>
      </dsp:txBody>
      <dsp:txXfrm>
        <a:off x="2633471" y="1754"/>
        <a:ext cx="2962656" cy="843781"/>
      </dsp:txXfrm>
    </dsp:sp>
    <dsp:sp modelId="{C684A997-C2CB-45AF-9A7A-9E0114F4A24E}">
      <dsp:nvSpPr>
        <dsp:cNvPr id="0" name=""/>
        <dsp:cNvSpPr/>
      </dsp:nvSpPr>
      <dsp:spPr>
        <a:xfrm>
          <a:off x="2633471" y="887724"/>
          <a:ext cx="2962656" cy="843781"/>
        </a:xfrm>
        <a:prstGeom prst="roundRect">
          <a:avLst/>
        </a:prstGeom>
        <a:solidFill>
          <a:schemeClr val="accent2">
            <a:shade val="80000"/>
            <a:hueOff val="0"/>
            <a:satOff val="-9340"/>
            <a:lumOff val="1058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Recruitment</a:t>
          </a:r>
          <a:endParaRPr lang="en-US" sz="2500" kern="1200" dirty="0"/>
        </a:p>
      </dsp:txBody>
      <dsp:txXfrm>
        <a:off x="2633471" y="887724"/>
        <a:ext cx="2962656" cy="843781"/>
      </dsp:txXfrm>
    </dsp:sp>
    <dsp:sp modelId="{B21A7251-7F4E-4BBD-B297-BB57BC36A184}">
      <dsp:nvSpPr>
        <dsp:cNvPr id="0" name=""/>
        <dsp:cNvSpPr/>
      </dsp:nvSpPr>
      <dsp:spPr>
        <a:xfrm>
          <a:off x="2633471" y="1773694"/>
          <a:ext cx="2962656" cy="843781"/>
        </a:xfrm>
        <a:prstGeom prst="roundRect">
          <a:avLst/>
        </a:prstGeom>
        <a:solidFill>
          <a:schemeClr val="accent2">
            <a:shade val="80000"/>
            <a:hueOff val="0"/>
            <a:satOff val="-18679"/>
            <a:lumOff val="2116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Retention</a:t>
          </a:r>
          <a:endParaRPr lang="en-US" sz="2500" kern="1200" dirty="0"/>
        </a:p>
      </dsp:txBody>
      <dsp:txXfrm>
        <a:off x="2633471" y="1773694"/>
        <a:ext cx="2962656" cy="843781"/>
      </dsp:txXfrm>
    </dsp:sp>
    <dsp:sp modelId="{9715838F-86E4-443F-AE09-E273E5E8C02C}">
      <dsp:nvSpPr>
        <dsp:cNvPr id="0" name=""/>
        <dsp:cNvSpPr/>
      </dsp:nvSpPr>
      <dsp:spPr>
        <a:xfrm>
          <a:off x="2633471" y="2659664"/>
          <a:ext cx="2962656" cy="843781"/>
        </a:xfrm>
        <a:prstGeom prst="roundRect">
          <a:avLst/>
        </a:prstGeom>
        <a:solidFill>
          <a:schemeClr val="accent2">
            <a:shade val="80000"/>
            <a:hueOff val="0"/>
            <a:satOff val="-28019"/>
            <a:lumOff val="3175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en-US" sz="2500" kern="1200" dirty="0" smtClean="0"/>
            <a:t>Class Size Reduction</a:t>
          </a:r>
          <a:endParaRPr lang="en-US" sz="2500" kern="1200" dirty="0"/>
        </a:p>
      </dsp:txBody>
      <dsp:txXfrm>
        <a:off x="2633471" y="2659664"/>
        <a:ext cx="2962656" cy="843781"/>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15">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16">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latin typeface="Palatino" pitchFamily="18" charset="0"/>
                <a:cs typeface="+mn-cs"/>
              </a:defRPr>
            </a:lvl1pPr>
          </a:lstStyle>
          <a:p>
            <a:pPr>
              <a:defRPr/>
            </a:pPr>
            <a:endParaRPr lang="en-US"/>
          </a:p>
        </p:txBody>
      </p:sp>
      <p:sp>
        <p:nvSpPr>
          <p:cNvPr id="3" name="Date Placeholder 2"/>
          <p:cNvSpPr>
            <a:spLocks noGrp="1"/>
          </p:cNvSpPr>
          <p:nvPr>
            <p:ph type="dt" sz="quarter" idx="1"/>
          </p:nvPr>
        </p:nvSpPr>
        <p:spPr>
          <a:xfrm>
            <a:off x="4014788" y="0"/>
            <a:ext cx="3070225" cy="468313"/>
          </a:xfrm>
          <a:prstGeom prst="rect">
            <a:avLst/>
          </a:prstGeom>
        </p:spPr>
        <p:txBody>
          <a:bodyPr vert="horz" lIns="94046" tIns="47023" rIns="94046" bIns="47023" rtlCol="0"/>
          <a:lstStyle>
            <a:lvl1pPr algn="r">
              <a:defRPr sz="1200">
                <a:latin typeface="Palatino" pitchFamily="18" charset="0"/>
                <a:cs typeface="+mn-cs"/>
              </a:defRPr>
            </a:lvl1pPr>
          </a:lstStyle>
          <a:p>
            <a:pPr>
              <a:defRPr/>
            </a:pPr>
            <a:fld id="{99D3FAB2-8C6B-4363-AEFE-61953C5255A6}" type="datetimeFigureOut">
              <a:rPr lang="en-US"/>
              <a:pPr>
                <a:defRPr/>
              </a:pPr>
              <a:t>8/15/2011</a:t>
            </a:fld>
            <a:endParaRPr lang="en-US"/>
          </a:p>
        </p:txBody>
      </p:sp>
      <p:sp>
        <p:nvSpPr>
          <p:cNvPr id="4" name="Footer Placeholder 3"/>
          <p:cNvSpPr>
            <a:spLocks noGrp="1"/>
          </p:cNvSpPr>
          <p:nvPr>
            <p:ph type="ftr" sz="quarter" idx="2"/>
          </p:nvPr>
        </p:nvSpPr>
        <p:spPr>
          <a:xfrm>
            <a:off x="0" y="8902700"/>
            <a:ext cx="3070225" cy="468313"/>
          </a:xfrm>
          <a:prstGeom prst="rect">
            <a:avLst/>
          </a:prstGeom>
        </p:spPr>
        <p:txBody>
          <a:bodyPr vert="horz" lIns="94046" tIns="47023" rIns="94046" bIns="47023" rtlCol="0" anchor="b"/>
          <a:lstStyle>
            <a:lvl1pPr algn="l">
              <a:defRPr sz="1200">
                <a:latin typeface="Palatino" pitchFamily="18" charset="0"/>
                <a:cs typeface="+mn-cs"/>
              </a:defRPr>
            </a:lvl1pPr>
          </a:lstStyle>
          <a:p>
            <a:pPr>
              <a:defRPr/>
            </a:pPr>
            <a:endParaRPr lang="en-US"/>
          </a:p>
        </p:txBody>
      </p:sp>
      <p:sp>
        <p:nvSpPr>
          <p:cNvPr id="5" name="Slide Number Placeholder 4"/>
          <p:cNvSpPr>
            <a:spLocks noGrp="1"/>
          </p:cNvSpPr>
          <p:nvPr>
            <p:ph type="sldNum" sz="quarter" idx="3"/>
          </p:nvPr>
        </p:nvSpPr>
        <p:spPr>
          <a:xfrm>
            <a:off x="4014788" y="8902700"/>
            <a:ext cx="3070225" cy="468313"/>
          </a:xfrm>
          <a:prstGeom prst="rect">
            <a:avLst/>
          </a:prstGeom>
        </p:spPr>
        <p:txBody>
          <a:bodyPr vert="horz" lIns="94046" tIns="47023" rIns="94046" bIns="47023" rtlCol="0" anchor="b"/>
          <a:lstStyle>
            <a:lvl1pPr algn="r">
              <a:defRPr sz="1200">
                <a:latin typeface="Palatino" pitchFamily="18" charset="0"/>
                <a:cs typeface="+mn-cs"/>
              </a:defRPr>
            </a:lvl1pPr>
          </a:lstStyle>
          <a:p>
            <a:pPr>
              <a:defRPr/>
            </a:pPr>
            <a:fld id="{CAA9699C-C373-4409-8CA7-4360BC8C092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68313"/>
          </a:xfrm>
          <a:prstGeom prst="rect">
            <a:avLst/>
          </a:prstGeom>
        </p:spPr>
        <p:txBody>
          <a:bodyPr vert="horz" lIns="94046" tIns="47023" rIns="94046" bIns="47023" rtlCol="0"/>
          <a:lstStyle>
            <a:lvl1pPr algn="l">
              <a:defRPr sz="1200">
                <a:latin typeface="Palatino" pitchFamily="18" charset="0"/>
                <a:cs typeface="+mn-cs"/>
              </a:defRPr>
            </a:lvl1pPr>
          </a:lstStyle>
          <a:p>
            <a:pPr>
              <a:defRPr/>
            </a:pPr>
            <a:endParaRPr lang="en-US"/>
          </a:p>
        </p:txBody>
      </p:sp>
      <p:sp>
        <p:nvSpPr>
          <p:cNvPr id="3" name="Date Placeholder 2"/>
          <p:cNvSpPr>
            <a:spLocks noGrp="1"/>
          </p:cNvSpPr>
          <p:nvPr>
            <p:ph type="dt" idx="1"/>
          </p:nvPr>
        </p:nvSpPr>
        <p:spPr>
          <a:xfrm>
            <a:off x="4014788" y="0"/>
            <a:ext cx="3070225" cy="468313"/>
          </a:xfrm>
          <a:prstGeom prst="rect">
            <a:avLst/>
          </a:prstGeom>
        </p:spPr>
        <p:txBody>
          <a:bodyPr vert="horz" lIns="94046" tIns="47023" rIns="94046" bIns="47023" rtlCol="0"/>
          <a:lstStyle>
            <a:lvl1pPr algn="r">
              <a:defRPr sz="1200">
                <a:latin typeface="Palatino" pitchFamily="18" charset="0"/>
                <a:cs typeface="+mn-cs"/>
              </a:defRPr>
            </a:lvl1pPr>
          </a:lstStyle>
          <a:p>
            <a:pPr>
              <a:defRPr/>
            </a:pPr>
            <a:fld id="{5E7C3A12-C26B-4480-9ABF-709D732ED7A7}" type="datetimeFigureOut">
              <a:rPr lang="en-US"/>
              <a:pPr>
                <a:defRPr/>
              </a:pPr>
              <a:t>8/15/2011</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pPr lvl="0"/>
            <a:endParaRPr lang="en-US" noProof="0"/>
          </a:p>
        </p:txBody>
      </p:sp>
      <p:sp>
        <p:nvSpPr>
          <p:cNvPr id="5" name="Notes Placeholder 4"/>
          <p:cNvSpPr>
            <a:spLocks noGrp="1"/>
          </p:cNvSpPr>
          <p:nvPr>
            <p:ph type="body" sz="quarter" idx="3"/>
          </p:nvPr>
        </p:nvSpPr>
        <p:spPr>
          <a:xfrm>
            <a:off x="708025" y="4451350"/>
            <a:ext cx="5670550" cy="4217988"/>
          </a:xfrm>
          <a:prstGeom prst="rect">
            <a:avLst/>
          </a:prstGeom>
        </p:spPr>
        <p:txBody>
          <a:bodyPr vert="horz" lIns="94046" tIns="47023" rIns="94046" bIns="47023"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902700"/>
            <a:ext cx="3070225" cy="468313"/>
          </a:xfrm>
          <a:prstGeom prst="rect">
            <a:avLst/>
          </a:prstGeom>
        </p:spPr>
        <p:txBody>
          <a:bodyPr vert="horz" lIns="94046" tIns="47023" rIns="94046" bIns="47023" rtlCol="0" anchor="b"/>
          <a:lstStyle>
            <a:lvl1pPr algn="l">
              <a:defRPr sz="1200">
                <a:latin typeface="Palatino" pitchFamily="18" charset="0"/>
                <a:cs typeface="+mn-cs"/>
              </a:defRPr>
            </a:lvl1pPr>
          </a:lstStyle>
          <a:p>
            <a:pPr>
              <a:defRPr/>
            </a:pPr>
            <a:endParaRPr lang="en-US"/>
          </a:p>
        </p:txBody>
      </p:sp>
      <p:sp>
        <p:nvSpPr>
          <p:cNvPr id="7" name="Slide Number Placeholder 6"/>
          <p:cNvSpPr>
            <a:spLocks noGrp="1"/>
          </p:cNvSpPr>
          <p:nvPr>
            <p:ph type="sldNum" sz="quarter" idx="5"/>
          </p:nvPr>
        </p:nvSpPr>
        <p:spPr>
          <a:xfrm>
            <a:off x="4014788" y="8902700"/>
            <a:ext cx="3070225" cy="468313"/>
          </a:xfrm>
          <a:prstGeom prst="rect">
            <a:avLst/>
          </a:prstGeom>
        </p:spPr>
        <p:txBody>
          <a:bodyPr vert="horz" lIns="94046" tIns="47023" rIns="94046" bIns="47023" rtlCol="0" anchor="b"/>
          <a:lstStyle>
            <a:lvl1pPr algn="r">
              <a:defRPr sz="1200">
                <a:latin typeface="Palatino" pitchFamily="18" charset="0"/>
                <a:cs typeface="+mn-cs"/>
              </a:defRPr>
            </a:lvl1pPr>
          </a:lstStyle>
          <a:p>
            <a:pPr>
              <a:defRPr/>
            </a:pPr>
            <a:fld id="{B3EEC2C6-491A-4D77-97DD-7813BE89EE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Image Placeholder 1"/>
          <p:cNvSpPr>
            <a:spLocks noGrp="1" noRot="1" noChangeAspect="1"/>
          </p:cNvSpPr>
          <p:nvPr>
            <p:ph type="sldImg"/>
          </p:nvPr>
        </p:nvSpPr>
        <p:spPr bwMode="auto">
          <a:noFill/>
          <a:ln>
            <a:solidFill>
              <a:srgbClr val="000000"/>
            </a:solidFill>
            <a:miter lim="800000"/>
            <a:headEnd/>
            <a:tailEnd/>
          </a:ln>
        </p:spPr>
      </p:sp>
      <p:sp>
        <p:nvSpPr>
          <p:cNvPr id="3174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C78F3DB-7D64-4814-B034-87697E551A56}" type="slidenum">
              <a:rPr lang="en-US" smtClean="0"/>
              <a:pPr>
                <a:defRPr/>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Slide Image Placeholder 1"/>
          <p:cNvSpPr>
            <a:spLocks noGrp="1" noRot="1" noChangeAspect="1" noTextEdit="1"/>
          </p:cNvSpPr>
          <p:nvPr>
            <p:ph type="sldImg"/>
          </p:nvPr>
        </p:nvSpPr>
        <p:spPr bwMode="auto">
          <a:noFill/>
          <a:ln>
            <a:solidFill>
              <a:srgbClr val="000000"/>
            </a:solidFill>
            <a:miter lim="800000"/>
            <a:headEnd/>
            <a:tailEnd/>
          </a:ln>
        </p:spPr>
      </p:sp>
      <p:sp>
        <p:nvSpPr>
          <p:cNvPr id="7270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Basically, the discussion will be focused on:</a:t>
            </a:r>
          </a:p>
          <a:p>
            <a:pPr eaLnBrk="1" hangingPunct="1">
              <a:spcBef>
                <a:spcPct val="0"/>
              </a:spcBef>
              <a:buFontTx/>
              <a:buChar char="•"/>
            </a:pPr>
            <a:r>
              <a:rPr lang="en-US" smtClean="0"/>
              <a:t>Is the event part of the school or district plan and the system’s identified, prioritized needs for improving student achievement?  How can that be determined and documented?</a:t>
            </a:r>
          </a:p>
          <a:p>
            <a:pPr eaLnBrk="1" hangingPunct="1">
              <a:spcBef>
                <a:spcPct val="0"/>
              </a:spcBef>
              <a:buFontTx/>
              <a:buChar char="•"/>
            </a:pPr>
            <a:r>
              <a:rPr lang="en-US" smtClean="0"/>
              <a:t>Are the strategies/content scientifically based?</a:t>
            </a:r>
          </a:p>
          <a:p>
            <a:pPr eaLnBrk="1" hangingPunct="1">
              <a:spcBef>
                <a:spcPct val="0"/>
              </a:spcBef>
              <a:buFontTx/>
              <a:buChar char="•"/>
            </a:pPr>
            <a:r>
              <a:rPr lang="en-US" smtClean="0"/>
              <a:t>How will the event be converted from a short term event to long term implementation?</a:t>
            </a:r>
          </a:p>
          <a:p>
            <a:pPr eaLnBrk="1" hangingPunct="1">
              <a:spcBef>
                <a:spcPct val="0"/>
              </a:spcBef>
              <a:buFontTx/>
              <a:buChar char="•"/>
            </a:pPr>
            <a:r>
              <a:rPr lang="en-US" smtClean="0"/>
              <a:t>How will the results of the PL be evaluated?</a:t>
            </a:r>
          </a:p>
          <a:p>
            <a:pPr eaLnBrk="1" hangingPunct="1">
              <a:spcBef>
                <a:spcPct val="0"/>
              </a:spcBef>
              <a:buFontTx/>
              <a:buChar char="•"/>
            </a:pPr>
            <a:r>
              <a:rPr lang="en-US" smtClean="0"/>
              <a:t>Are the costs reasonable and defensible?</a:t>
            </a:r>
          </a:p>
          <a:p>
            <a:pPr eaLnBrk="1" hangingPunct="1">
              <a:spcBef>
                <a:spcPct val="0"/>
              </a:spcBef>
              <a:buFontTx/>
              <a:buChar char="•"/>
            </a:pPr>
            <a:endParaRPr lang="en-US" smtClean="0"/>
          </a:p>
          <a:p>
            <a:pPr eaLnBrk="1" hangingPunct="1">
              <a:spcBef>
                <a:spcPct val="0"/>
              </a:spcBef>
            </a:pPr>
            <a:r>
              <a:rPr lang="en-US" b="1" smtClean="0"/>
              <a:t>USDOE</a:t>
            </a:r>
          </a:p>
          <a:p>
            <a:pPr eaLnBrk="1" hangingPunct="1">
              <a:spcBef>
                <a:spcPct val="0"/>
              </a:spcBef>
            </a:pPr>
            <a:r>
              <a:rPr lang="en-US" b="1" smtClean="0"/>
              <a:t>A-1. What is meant by “high-quality professional development”? </a:t>
            </a:r>
          </a:p>
          <a:p>
            <a:pPr eaLnBrk="1" hangingPunct="1">
              <a:spcBef>
                <a:spcPct val="0"/>
              </a:spcBef>
            </a:pPr>
            <a:r>
              <a:rPr lang="en-US" smtClean="0"/>
              <a:t>The term “high-quality professional development” means professional development that meets the criteria contained in the definition of professional development in </a:t>
            </a:r>
            <a:r>
              <a:rPr lang="en-US" i="1" smtClean="0"/>
              <a:t>Title IX, Section 9101(34) of ESEA. Professional development includes, but is not limited to, activities that: </a:t>
            </a:r>
          </a:p>
          <a:p>
            <a:pPr eaLnBrk="1" hangingPunct="1">
              <a:spcBef>
                <a:spcPct val="0"/>
              </a:spcBef>
            </a:pPr>
            <a:r>
              <a:rPr lang="en-US" smtClean="0"/>
              <a:t>• Improve and increase teachers’ knowledge of </a:t>
            </a:r>
            <a:r>
              <a:rPr lang="en-US" b="1" smtClean="0">
                <a:solidFill>
                  <a:srgbClr val="FF0000"/>
                </a:solidFill>
              </a:rPr>
              <a:t>academic subjects and enable teachers to become highly qualified; </a:t>
            </a:r>
          </a:p>
          <a:p>
            <a:pPr eaLnBrk="1" hangingPunct="1">
              <a:spcBef>
                <a:spcPct val="0"/>
              </a:spcBef>
            </a:pPr>
            <a:r>
              <a:rPr lang="en-US" smtClean="0"/>
              <a:t>• Are an integral part of broad schoolwide and districtwide educational improvement plans; </a:t>
            </a:r>
            <a:r>
              <a:rPr lang="en-US" b="1" smtClean="0"/>
              <a:t>help students meet challenging State academic standards</a:t>
            </a:r>
          </a:p>
          <a:p>
            <a:pPr eaLnBrk="1" hangingPunct="1">
              <a:spcBef>
                <a:spcPct val="0"/>
              </a:spcBef>
            </a:pPr>
            <a:r>
              <a:rPr lang="en-US" smtClean="0"/>
              <a:t>• Give teachers and principals the knowledge and skills to; </a:t>
            </a:r>
          </a:p>
          <a:p>
            <a:pPr eaLnBrk="1" hangingPunct="1">
              <a:spcBef>
                <a:spcPct val="0"/>
              </a:spcBef>
            </a:pPr>
            <a:r>
              <a:rPr lang="en-US" smtClean="0"/>
              <a:t>• Improve classroom management skills; </a:t>
            </a:r>
          </a:p>
          <a:p>
            <a:pPr eaLnBrk="1" hangingPunct="1">
              <a:spcBef>
                <a:spcPct val="0"/>
              </a:spcBef>
            </a:pPr>
            <a:r>
              <a:rPr lang="en-US" smtClean="0"/>
              <a:t>• Are sustained, intensive, and classroom-focused and </a:t>
            </a:r>
            <a:r>
              <a:rPr lang="en-US" b="1" smtClean="0"/>
              <a:t>are not one-day or short-term workshops</a:t>
            </a:r>
            <a:r>
              <a:rPr lang="en-US" smtClean="0"/>
              <a:t>; </a:t>
            </a:r>
          </a:p>
          <a:p>
            <a:pPr eaLnBrk="1" hangingPunct="1">
              <a:spcBef>
                <a:spcPct val="0"/>
              </a:spcBef>
            </a:pPr>
            <a:r>
              <a:rPr lang="en-US" smtClean="0"/>
              <a:t>• Advance teacher understanding of effective instruction strategies that are based on </a:t>
            </a:r>
            <a:r>
              <a:rPr lang="en-US" b="1" smtClean="0"/>
              <a:t>scientifically based research</a:t>
            </a:r>
            <a:r>
              <a:rPr lang="en-US" smtClean="0"/>
              <a:t>; and </a:t>
            </a:r>
          </a:p>
          <a:p>
            <a:pPr eaLnBrk="1" hangingPunct="1">
              <a:spcBef>
                <a:spcPct val="0"/>
              </a:spcBef>
            </a:pPr>
            <a:r>
              <a:rPr lang="en-US" smtClean="0"/>
              <a:t>• Are developed with extensive participation of teachers, principals, parents, and administrators. </a:t>
            </a:r>
          </a:p>
          <a:p>
            <a:pPr eaLnBrk="1" hangingPunct="1">
              <a:spcBef>
                <a:spcPct val="0"/>
              </a:spcBef>
            </a:pPr>
            <a:endParaRPr lang="en-US" smtClean="0"/>
          </a:p>
          <a:p>
            <a:pPr eaLnBrk="1" hangingPunct="1">
              <a:spcBef>
                <a:spcPct val="0"/>
              </a:spcBef>
            </a:pPr>
            <a:r>
              <a:rPr lang="en-US" smtClean="0"/>
              <a:t>GaPSC - FAQ</a:t>
            </a:r>
          </a:p>
          <a:p>
            <a:pPr eaLnBrk="1" hangingPunct="1">
              <a:spcBef>
                <a:spcPct val="0"/>
              </a:spcBef>
            </a:pPr>
            <a:r>
              <a:rPr lang="en-US" b="1" smtClean="0"/>
              <a:t>22. Can Title IIA funds be used to pay the travel expenses of a teacher who is presenting</a:t>
            </a:r>
          </a:p>
          <a:p>
            <a:pPr eaLnBrk="1" hangingPunct="1">
              <a:spcBef>
                <a:spcPct val="0"/>
              </a:spcBef>
            </a:pPr>
            <a:r>
              <a:rPr lang="en-US" b="1" smtClean="0"/>
              <a:t>and/or attending a conference?</a:t>
            </a:r>
          </a:p>
          <a:p>
            <a:pPr eaLnBrk="1" hangingPunct="1">
              <a:spcBef>
                <a:spcPct val="0"/>
              </a:spcBef>
            </a:pPr>
            <a:r>
              <a:rPr lang="en-US" smtClean="0"/>
              <a:t>Title II-A funds may be used to pay travel expenses for a teacher who is presenting and/or</a:t>
            </a:r>
          </a:p>
          <a:p>
            <a:pPr eaLnBrk="1" hangingPunct="1">
              <a:spcBef>
                <a:spcPct val="0"/>
              </a:spcBef>
            </a:pPr>
            <a:r>
              <a:rPr lang="en-US" smtClean="0"/>
              <a:t>attending a conference only if the activity is considered a professional learning opportunity</a:t>
            </a:r>
          </a:p>
          <a:p>
            <a:pPr eaLnBrk="1" hangingPunct="1">
              <a:spcBef>
                <a:spcPct val="0"/>
              </a:spcBef>
            </a:pPr>
            <a:r>
              <a:rPr lang="en-US" smtClean="0"/>
              <a:t>that aligns with the school improvement plan and the system’s identified, prioritized needs.</a:t>
            </a:r>
          </a:p>
          <a:p>
            <a:pPr eaLnBrk="1" hangingPunct="1">
              <a:spcBef>
                <a:spcPct val="0"/>
              </a:spcBef>
            </a:pPr>
            <a:r>
              <a:rPr lang="en-US" smtClean="0"/>
              <a:t>These funds must be allowable, reasonable, and defensible.</a:t>
            </a:r>
          </a:p>
          <a:p>
            <a:pPr eaLnBrk="1" hangingPunct="1">
              <a:spcBef>
                <a:spcPct val="0"/>
              </a:spcBef>
            </a:pPr>
            <a:endParaRPr lang="en-US" smtClean="0"/>
          </a:p>
        </p:txBody>
      </p:sp>
      <p:sp>
        <p:nvSpPr>
          <p:cNvPr id="72707" name="Slide Number Placeholder 3"/>
          <p:cNvSpPr txBox="1">
            <a:spLocks noGrp="1"/>
          </p:cNvSpPr>
          <p:nvPr/>
        </p:nvSpPr>
        <p:spPr bwMode="auto">
          <a:xfrm>
            <a:off x="4014788" y="8902700"/>
            <a:ext cx="3070225" cy="468313"/>
          </a:xfrm>
          <a:prstGeom prst="rect">
            <a:avLst/>
          </a:prstGeom>
          <a:noFill/>
          <a:ln w="9525">
            <a:noFill/>
            <a:miter lim="800000"/>
            <a:headEnd/>
            <a:tailEnd/>
          </a:ln>
        </p:spPr>
        <p:txBody>
          <a:bodyPr lIns="94046" tIns="47023" rIns="94046" bIns="47023" anchor="b"/>
          <a:lstStyle/>
          <a:p>
            <a:pPr algn="r" defTabSz="939800"/>
            <a:fld id="{155C1A8A-86FC-42F9-BAB7-C6262879DAA6}" type="slidenum">
              <a:rPr lang="en-US" sz="1200" b="0">
                <a:latin typeface="Arial" charset="0"/>
              </a:rPr>
              <a:pPr algn="r" defTabSz="939800"/>
              <a:t>35</a:t>
            </a:fld>
            <a:endParaRPr lang="en-US" sz="1200" b="0">
              <a:latin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Slide Image Placeholder 1"/>
          <p:cNvSpPr>
            <a:spLocks noGrp="1" noRot="1" noChangeAspect="1"/>
          </p:cNvSpPr>
          <p:nvPr>
            <p:ph type="sldImg"/>
          </p:nvPr>
        </p:nvSpPr>
        <p:spPr bwMode="auto">
          <a:noFill/>
          <a:ln>
            <a:solidFill>
              <a:srgbClr val="000000"/>
            </a:solidFill>
            <a:miter lim="800000"/>
            <a:headEnd/>
            <a:tailEnd/>
          </a:ln>
        </p:spPr>
      </p:sp>
      <p:sp>
        <p:nvSpPr>
          <p:cNvPr id="768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FF150279-DFBF-4D85-8435-F52F05243A37}" type="slidenum">
              <a:rPr lang="en-US" smtClean="0"/>
              <a:pPr>
                <a:defRPr/>
              </a:pPr>
              <a:t>38</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p:spPr>
      </p:sp>
      <p:sp>
        <p:nvSpPr>
          <p:cNvPr id="1044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txBox="1">
            <a:spLocks noGrp="1"/>
          </p:cNvSpPr>
          <p:nvPr/>
        </p:nvSpPr>
        <p:spPr>
          <a:xfrm>
            <a:off x="4014788" y="8902700"/>
            <a:ext cx="3070225" cy="468313"/>
          </a:xfrm>
          <a:prstGeom prst="rect">
            <a:avLst/>
          </a:prstGeom>
          <a:noFill/>
        </p:spPr>
        <p:txBody>
          <a:bodyPr lIns="94046" tIns="47023" rIns="94046" bIns="47023" anchor="b"/>
          <a:lstStyle/>
          <a:p>
            <a:pPr algn="r">
              <a:defRPr/>
            </a:pPr>
            <a:fld id="{F2DAA18B-6776-4826-87B9-8838F703D0D2}" type="slidenum">
              <a:rPr lang="en-US" sz="1200">
                <a:latin typeface="Palatino" pitchFamily="18" charset="0"/>
                <a:cs typeface="+mn-cs"/>
              </a:rPr>
              <a:pPr algn="r">
                <a:defRPr/>
              </a:pPr>
              <a:t>40</a:t>
            </a:fld>
            <a:endParaRPr lang="en-US" sz="1200">
              <a:latin typeface="Palatino" pitchFamily="18" charset="0"/>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p:cNvSpPr>
          <p:nvPr>
            <p:ph type="sldImg"/>
          </p:nvPr>
        </p:nvSpPr>
        <p:spPr bwMode="auto">
          <a:noFill/>
          <a:ln>
            <a:solidFill>
              <a:srgbClr val="000000"/>
            </a:solidFill>
            <a:miter lim="800000"/>
            <a:headEnd/>
            <a:tailEnd/>
          </a:ln>
        </p:spPr>
      </p:sp>
      <p:sp>
        <p:nvSpPr>
          <p:cNvPr id="7987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0C52DCC9-039B-484F-BF4B-D4788DD0EDEA}" type="slidenum">
              <a:rPr lang="en-US" smtClean="0"/>
              <a:pPr>
                <a:defRPr/>
              </a:pPr>
              <a:t>41</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p:spPr>
      </p:sp>
      <p:sp>
        <p:nvSpPr>
          <p:cNvPr id="1003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txBox="1">
            <a:spLocks noGrp="1"/>
          </p:cNvSpPr>
          <p:nvPr/>
        </p:nvSpPr>
        <p:spPr>
          <a:xfrm>
            <a:off x="4014788" y="8902700"/>
            <a:ext cx="3070225" cy="468313"/>
          </a:xfrm>
          <a:prstGeom prst="rect">
            <a:avLst/>
          </a:prstGeom>
          <a:noFill/>
        </p:spPr>
        <p:txBody>
          <a:bodyPr lIns="94046" tIns="47023" rIns="94046" bIns="47023" anchor="b"/>
          <a:lstStyle/>
          <a:p>
            <a:pPr algn="r">
              <a:defRPr/>
            </a:pPr>
            <a:fld id="{AB273A6A-29E9-4B6B-94C8-DA22C46F973E}" type="slidenum">
              <a:rPr lang="en-US" sz="1200">
                <a:latin typeface="Palatino" pitchFamily="18" charset="0"/>
                <a:cs typeface="+mn-cs"/>
              </a:rPr>
              <a:pPr algn="r">
                <a:defRPr/>
              </a:pPr>
              <a:t>42</a:t>
            </a:fld>
            <a:endParaRPr lang="en-US" sz="1200">
              <a:latin typeface="Palatino" pitchFamily="18" charset="0"/>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p:spPr>
      </p:sp>
      <p:sp>
        <p:nvSpPr>
          <p:cNvPr id="1024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txBox="1">
            <a:spLocks noGrp="1"/>
          </p:cNvSpPr>
          <p:nvPr/>
        </p:nvSpPr>
        <p:spPr>
          <a:xfrm>
            <a:off x="4014788" y="8902700"/>
            <a:ext cx="3070225" cy="468313"/>
          </a:xfrm>
          <a:prstGeom prst="rect">
            <a:avLst/>
          </a:prstGeom>
          <a:noFill/>
        </p:spPr>
        <p:txBody>
          <a:bodyPr lIns="94046" tIns="47023" rIns="94046" bIns="47023" anchor="b"/>
          <a:lstStyle/>
          <a:p>
            <a:pPr algn="r">
              <a:defRPr/>
            </a:pPr>
            <a:fld id="{0B607D0C-F23D-4EA9-A5BD-0F324EA81667}" type="slidenum">
              <a:rPr lang="en-US" sz="1200">
                <a:latin typeface="Palatino" pitchFamily="18" charset="0"/>
                <a:cs typeface="+mn-cs"/>
              </a:rPr>
              <a:pPr algn="r">
                <a:defRPr/>
              </a:pPr>
              <a:t>43</a:t>
            </a:fld>
            <a:endParaRPr lang="en-US" sz="1200">
              <a:latin typeface="Palatino" pitchFamily="18"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931479A3-AF2A-428E-8F81-3839F7CB9956}" type="slidenum">
              <a:rPr lang="en-US" smtClean="0"/>
              <a:pPr>
                <a:defRPr/>
              </a:pPr>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p:cNvSpPr>
          <p:nvPr>
            <p:ph type="sldImg"/>
          </p:nvPr>
        </p:nvSpPr>
        <p:spPr bwMode="auto">
          <a:noFill/>
          <a:ln>
            <a:solidFill>
              <a:srgbClr val="000000"/>
            </a:solidFill>
            <a:miter lim="800000"/>
            <a:headEnd/>
            <a:tailEnd/>
          </a:ln>
        </p:spPr>
      </p:sp>
      <p:sp>
        <p:nvSpPr>
          <p:cNvPr id="4301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64A88694-AD77-46BE-B436-94D07164476C}" type="slidenum">
              <a:rPr lang="en-US" smtClean="0"/>
              <a:pPr>
                <a:defRPr/>
              </a:pPr>
              <a:t>13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Image Placeholder 1"/>
          <p:cNvSpPr>
            <a:spLocks noGrp="1" noRot="1" noChangeAspect="1"/>
          </p:cNvSpPr>
          <p:nvPr>
            <p:ph type="sldImg"/>
          </p:nvPr>
        </p:nvSpPr>
        <p:spPr bwMode="auto">
          <a:noFill/>
          <a:ln>
            <a:solidFill>
              <a:srgbClr val="000000"/>
            </a:solidFill>
            <a:miter lim="800000"/>
            <a:headEnd/>
            <a:tailEnd/>
          </a:ln>
        </p:spPr>
      </p:sp>
      <p:sp>
        <p:nvSpPr>
          <p:cNvPr id="4813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215AC7D5-9340-4273-A91D-F290BCBCBBEE}" type="slidenum">
              <a:rPr lang="en-US" smtClean="0"/>
              <a:pPr>
                <a:defRPr/>
              </a:pPr>
              <a:t>17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Slide Image Placeholder 1"/>
          <p:cNvSpPr>
            <a:spLocks noGrp="1" noRot="1" noChangeAspect="1"/>
          </p:cNvSpPr>
          <p:nvPr>
            <p:ph type="sldImg"/>
          </p:nvPr>
        </p:nvSpPr>
        <p:spPr bwMode="auto">
          <a:noFill/>
          <a:ln>
            <a:solidFill>
              <a:srgbClr val="000000"/>
            </a:solidFill>
            <a:miter lim="800000"/>
            <a:headEnd/>
            <a:tailEnd/>
          </a:ln>
        </p:spPr>
      </p:sp>
      <p:sp>
        <p:nvSpPr>
          <p:cNvPr id="583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AFFACF47-78F3-4114-87E5-0F375BDE328E}" type="slidenum">
              <a:rPr lang="en-US" smtClean="0"/>
              <a:pPr>
                <a:defRPr/>
              </a:pPr>
              <a:t>26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Slide Image Placeholder 1"/>
          <p:cNvSpPr>
            <a:spLocks noGrp="1" noRot="1" noChangeAspect="1" noTextEdit="1"/>
          </p:cNvSpPr>
          <p:nvPr>
            <p:ph type="sldImg"/>
          </p:nvPr>
        </p:nvSpPr>
        <p:spPr bwMode="auto">
          <a:noFill/>
          <a:ln>
            <a:solidFill>
              <a:srgbClr val="000000"/>
            </a:solidFill>
            <a:miter lim="800000"/>
            <a:headEnd/>
            <a:tailEnd/>
          </a:ln>
        </p:spPr>
      </p:sp>
      <p:sp>
        <p:nvSpPr>
          <p:cNvPr id="614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The answer is no if the teacher is teaching ESOL classes (prefix: 55) because ESOL is not a core academic content area.  The answer is yes if the teacher is teaching core content and is highly qualified and the supplement is not supplanting.</a:t>
            </a:r>
          </a:p>
          <a:p>
            <a:pPr eaLnBrk="1" hangingPunct="1">
              <a:spcBef>
                <a:spcPct val="0"/>
              </a:spcBef>
            </a:pPr>
            <a:endParaRPr lang="en-US" smtClean="0"/>
          </a:p>
        </p:txBody>
      </p:sp>
      <p:sp>
        <p:nvSpPr>
          <p:cNvPr id="61443" name="Slide Number Placeholder 3"/>
          <p:cNvSpPr txBox="1">
            <a:spLocks noGrp="1"/>
          </p:cNvSpPr>
          <p:nvPr/>
        </p:nvSpPr>
        <p:spPr bwMode="auto">
          <a:xfrm>
            <a:off x="4014788" y="8902700"/>
            <a:ext cx="3070225" cy="468313"/>
          </a:xfrm>
          <a:prstGeom prst="rect">
            <a:avLst/>
          </a:prstGeom>
          <a:noFill/>
          <a:ln w="9525">
            <a:noFill/>
            <a:miter lim="800000"/>
            <a:headEnd/>
            <a:tailEnd/>
          </a:ln>
        </p:spPr>
        <p:txBody>
          <a:bodyPr lIns="94046" tIns="47023" rIns="94046" bIns="47023" anchor="b"/>
          <a:lstStyle/>
          <a:p>
            <a:pPr algn="r" defTabSz="939800"/>
            <a:fld id="{DD1F1E35-7C78-40C9-8C4F-399F8E9BA202}" type="slidenum">
              <a:rPr lang="en-US" sz="1200" b="0">
                <a:latin typeface="Arial" charset="0"/>
              </a:rPr>
              <a:pPr algn="r" defTabSz="939800"/>
              <a:t>28</a:t>
            </a:fld>
            <a:endParaRPr lang="en-US" sz="1200" b="0">
              <a:latin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Slide Image Placeholder 1"/>
          <p:cNvSpPr>
            <a:spLocks noGrp="1" noRot="1" noChangeAspect="1" noTextEdit="1"/>
          </p:cNvSpPr>
          <p:nvPr>
            <p:ph type="sldImg"/>
          </p:nvPr>
        </p:nvSpPr>
        <p:spPr bwMode="auto">
          <a:noFill/>
          <a:ln>
            <a:solidFill>
              <a:srgbClr val="000000"/>
            </a:solidFill>
            <a:miter lim="800000"/>
            <a:headEnd/>
            <a:tailEnd/>
          </a:ln>
        </p:spPr>
      </p:sp>
      <p:sp>
        <p:nvSpPr>
          <p:cNvPr id="6349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 Although this is a high priority need, the pathologist is not a core academic subject teacher.</a:t>
            </a:r>
          </a:p>
          <a:p>
            <a:pPr eaLnBrk="1" hangingPunct="1">
              <a:spcBef>
                <a:spcPct val="0"/>
              </a:spcBef>
            </a:pPr>
            <a:r>
              <a:rPr lang="en-US" smtClean="0"/>
              <a:t>GaPSC - FAQ</a:t>
            </a:r>
          </a:p>
          <a:p>
            <a:pPr eaLnBrk="1" hangingPunct="1">
              <a:spcBef>
                <a:spcPct val="0"/>
              </a:spcBef>
            </a:pPr>
            <a:r>
              <a:rPr lang="en-US" b="1" smtClean="0"/>
              <a:t>18. Can Title II-A funds be used to supplement the salary of a speech pathologist?</a:t>
            </a:r>
          </a:p>
          <a:p>
            <a:pPr eaLnBrk="1" hangingPunct="1">
              <a:spcBef>
                <a:spcPct val="0"/>
              </a:spcBef>
            </a:pPr>
            <a:r>
              <a:rPr lang="en-US" smtClean="0"/>
              <a:t>No. Since speech pathology is not a core academic subject, Title II-A funds cannot be used</a:t>
            </a:r>
          </a:p>
          <a:p>
            <a:pPr eaLnBrk="1" hangingPunct="1">
              <a:spcBef>
                <a:spcPct val="0"/>
              </a:spcBef>
            </a:pPr>
            <a:r>
              <a:rPr lang="en-US" smtClean="0"/>
              <a:t>to supplement the salary of a speech pathologist.</a:t>
            </a:r>
          </a:p>
          <a:p>
            <a:pPr eaLnBrk="1" hangingPunct="1">
              <a:spcBef>
                <a:spcPct val="0"/>
              </a:spcBef>
            </a:pPr>
            <a:endParaRPr lang="en-US" smtClean="0"/>
          </a:p>
        </p:txBody>
      </p:sp>
      <p:sp>
        <p:nvSpPr>
          <p:cNvPr id="63491" name="Slide Number Placeholder 3"/>
          <p:cNvSpPr txBox="1">
            <a:spLocks noGrp="1"/>
          </p:cNvSpPr>
          <p:nvPr/>
        </p:nvSpPr>
        <p:spPr bwMode="auto">
          <a:xfrm>
            <a:off x="4014788" y="8902700"/>
            <a:ext cx="3070225" cy="468313"/>
          </a:xfrm>
          <a:prstGeom prst="rect">
            <a:avLst/>
          </a:prstGeom>
          <a:noFill/>
          <a:ln w="9525">
            <a:noFill/>
            <a:miter lim="800000"/>
            <a:headEnd/>
            <a:tailEnd/>
          </a:ln>
        </p:spPr>
        <p:txBody>
          <a:bodyPr lIns="94046" tIns="47023" rIns="94046" bIns="47023" anchor="b"/>
          <a:lstStyle/>
          <a:p>
            <a:pPr algn="r" defTabSz="939800"/>
            <a:fld id="{ED958F24-9142-433F-AA9B-A059232564A1}" type="slidenum">
              <a:rPr lang="en-US" sz="1200" b="0">
                <a:latin typeface="Arial" charset="0"/>
              </a:rPr>
              <a:pPr algn="r" defTabSz="939800"/>
              <a:t>29</a:t>
            </a:fld>
            <a:endParaRPr lang="en-US" sz="1200" b="0">
              <a:latin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bwMode="auto">
          <a:noFill/>
          <a:ln>
            <a:solidFill>
              <a:srgbClr val="000000"/>
            </a:solidFill>
            <a:miter lim="800000"/>
            <a:headEnd/>
            <a:tailEnd/>
          </a:ln>
        </p:spPr>
      </p:sp>
      <p:sp>
        <p:nvSpPr>
          <p:cNvPr id="6553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
        <p:nvSpPr>
          <p:cNvPr id="4" name="Slide Number Placeholder 3"/>
          <p:cNvSpPr>
            <a:spLocks noGrp="1"/>
          </p:cNvSpPr>
          <p:nvPr>
            <p:ph type="sldNum" sz="quarter" idx="5"/>
          </p:nvPr>
        </p:nvSpPr>
        <p:spPr/>
        <p:txBody>
          <a:bodyPr/>
          <a:lstStyle/>
          <a:p>
            <a:pPr>
              <a:defRPr/>
            </a:pPr>
            <a:fld id="{E3DF05F8-5C8D-4515-8D88-4FB3BD68B9E9}" type="slidenum">
              <a:rPr lang="en-US" smtClean="0"/>
              <a:pPr>
                <a:defRPr/>
              </a:pPr>
              <a:t>30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bwMode="auto">
          <a:noFill/>
          <a:ln>
            <a:solidFill>
              <a:srgbClr val="000000"/>
            </a:solidFill>
            <a:miter lim="800000"/>
            <a:headEnd/>
            <a:tailEnd/>
          </a:ln>
        </p:spPr>
      </p:sp>
      <p:sp>
        <p:nvSpPr>
          <p:cNvPr id="696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t>No.  Research shows that pull-put programs involving reducing class size by only a handful of students, or sporadic reduction of class size, are less likely than other methods of class-size reduction to result in increased achievement for students.    The law only permits a school system to pay teacher salaries when needed for “class-size reduction” where reduction of the size of a class occurs on a full time basis and not a reduction in the size of a class during times when a portion of the class is removed for special group instruction.</a:t>
            </a:r>
          </a:p>
          <a:p>
            <a:pPr eaLnBrk="1" hangingPunct="1">
              <a:spcBef>
                <a:spcPct val="0"/>
              </a:spcBef>
            </a:pPr>
            <a:endParaRPr lang="en-US" smtClean="0"/>
          </a:p>
        </p:txBody>
      </p:sp>
      <p:sp>
        <p:nvSpPr>
          <p:cNvPr id="69635" name="Slide Number Placeholder 3"/>
          <p:cNvSpPr txBox="1">
            <a:spLocks noGrp="1"/>
          </p:cNvSpPr>
          <p:nvPr/>
        </p:nvSpPr>
        <p:spPr bwMode="auto">
          <a:xfrm>
            <a:off x="4014788" y="8902700"/>
            <a:ext cx="3070225" cy="468313"/>
          </a:xfrm>
          <a:prstGeom prst="rect">
            <a:avLst/>
          </a:prstGeom>
          <a:noFill/>
          <a:ln w="9525">
            <a:noFill/>
            <a:miter lim="800000"/>
            <a:headEnd/>
            <a:tailEnd/>
          </a:ln>
        </p:spPr>
        <p:txBody>
          <a:bodyPr lIns="94046" tIns="47023" rIns="94046" bIns="47023" anchor="b"/>
          <a:lstStyle/>
          <a:p>
            <a:pPr algn="r" defTabSz="939800"/>
            <a:fld id="{798D19B2-8DBF-4E00-9C0E-7D88743756DF}" type="slidenum">
              <a:rPr lang="en-US" sz="1200" b="0">
                <a:latin typeface="Arial" charset="0"/>
              </a:rPr>
              <a:pPr algn="r" defTabSz="939800"/>
              <a:t>33</a:t>
            </a:fld>
            <a:endParaRPr lang="en-US" sz="1200" b="0">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99F646-0BBA-4B0C-9E36-B0DD3F24F3A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DDE140C-BF07-48C4-83BC-AA840B1729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9AD48C-C07E-44B3-9367-DDFDD6E46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072278F-BDB5-40C6-B06E-FA633A1F279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31E3C80-16B7-45EC-A6A6-03396989F8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D70AE5-4DCC-4BF1-A05B-9F9978360A7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05D3310-97B8-4249-82FA-3506F3C3A33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4D3C575-4C8F-45FB-9E50-555FC059A36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F247AB8-D5A8-4662-B6E7-7ED7F0A494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F8CA82F-2AE4-4AB3-9219-A2CA5264646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5D9D94D-B3F9-4800-BD05-C0F8F93E3B8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atin typeface="+mn-lt"/>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cs typeface="+mn-cs"/>
              </a:defRPr>
            </a:lvl1pPr>
          </a:lstStyle>
          <a:p>
            <a:pPr>
              <a:defRPr/>
            </a:pPr>
            <a:fld id="{760681C5-8C4F-4191-A781-61441A32485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4.xml.rels><?xml version="1.0" encoding="UTF-8" standalone="yes"?>
<Relationships xmlns="http://schemas.openxmlformats.org/package/2006/relationships"><Relationship Id="rId8" Type="http://schemas.openxmlformats.org/officeDocument/2006/relationships/hyperlink" Target="http://www.gapsc.com/" TargetMode="External"/><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7.xml"/><Relationship Id="rId1" Type="http://schemas.openxmlformats.org/officeDocument/2006/relationships/themeOverride" Target="../theme/themeOverride1.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 Id="rId4" Type="http://schemas.openxmlformats.org/officeDocument/2006/relationships/hyperlink" Target="http://www.gapsc.org/" TargetMode="External"/></Relationships>
</file>

<file path=ppt/slides/_rels/slide4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3" Type="http://schemas.openxmlformats.org/officeDocument/2006/relationships/hyperlink" Target="http://www.gapsc.com/EducatorPreparation/NoChildLeftBehind/home.html" TargetMode="External"/><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hyperlink" Target="http://www.gadoe.k12.ga.us/" TargetMode="External"/></Relationships>
</file>

<file path=ppt/slides/_rels/slide48.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descr="bckgnd_yellow_logo"/>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7410" name="Rectangle 2"/>
          <p:cNvSpPr>
            <a:spLocks noGrp="1" noChangeArrowheads="1"/>
          </p:cNvSpPr>
          <p:nvPr>
            <p:ph type="ctrTitle" idx="4294967295"/>
          </p:nvPr>
        </p:nvSpPr>
        <p:spPr>
          <a:xfrm>
            <a:off x="1143000" y="2743200"/>
            <a:ext cx="7772400" cy="1470025"/>
          </a:xfrm>
        </p:spPr>
        <p:txBody>
          <a:bodyPr/>
          <a:lstStyle/>
          <a:p>
            <a:pPr eaLnBrk="1" hangingPunct="1">
              <a:spcBef>
                <a:spcPct val="10000"/>
              </a:spcBef>
            </a:pPr>
            <a:r>
              <a:rPr lang="en-US" sz="3600" b="1" smtClean="0"/>
              <a:t>Title II, Part A Updates</a:t>
            </a:r>
            <a:br>
              <a:rPr lang="en-US" sz="3600" b="1" smtClean="0"/>
            </a:br>
            <a:r>
              <a:rPr lang="en-US" sz="3600" b="1" smtClean="0"/>
              <a:t> and </a:t>
            </a:r>
            <a:br>
              <a:rPr lang="en-US" sz="3600" b="1" smtClean="0"/>
            </a:br>
            <a:r>
              <a:rPr lang="en-US" sz="3600" b="1" smtClean="0"/>
              <a:t>Achieving Equitable Distribution </a:t>
            </a:r>
            <a:br>
              <a:rPr lang="en-US" sz="3600" b="1" smtClean="0"/>
            </a:br>
            <a:r>
              <a:rPr lang="en-US" sz="3600" b="1" smtClean="0"/>
              <a:t>of Highly Qualified, </a:t>
            </a:r>
            <a:br>
              <a:rPr lang="en-US" sz="3600" b="1" smtClean="0"/>
            </a:br>
            <a:r>
              <a:rPr lang="en-US" sz="3600" b="1" smtClean="0"/>
              <a:t>Highly Effective Teachers</a:t>
            </a:r>
            <a:br>
              <a:rPr lang="en-US" sz="3600" b="1" smtClean="0"/>
            </a:br>
            <a:endParaRPr lang="en-US" sz="3600" b="1"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body" idx="1"/>
          </p:nvPr>
        </p:nvSpPr>
        <p:spPr>
          <a:xfrm>
            <a:off x="1905000" y="2133600"/>
            <a:ext cx="5445125" cy="533400"/>
          </a:xfrm>
          <a:ln w="38100" cap="flat">
            <a:solidFill>
              <a:srgbClr val="000080"/>
            </a:solidFill>
          </a:ln>
        </p:spPr>
        <p:txBody>
          <a:bodyPr/>
          <a:lstStyle/>
          <a:p>
            <a:pPr algn="ctr" eaLnBrk="1" hangingPunct="1">
              <a:buFontTx/>
              <a:buNone/>
              <a:defRPr/>
            </a:pPr>
            <a:r>
              <a:rPr lang="en-US" sz="1800" dirty="0" smtClean="0">
                <a:solidFill>
                  <a:schemeClr val="accent2"/>
                </a:solidFill>
                <a:effectLst>
                  <a:outerShdw blurRad="38100" dist="38100" dir="2700000" algn="tl">
                    <a:srgbClr val="C0C0C0"/>
                  </a:outerShdw>
                </a:effectLst>
              </a:rPr>
              <a:t>Obtained an associate’s  (or higher) degree</a:t>
            </a:r>
            <a:endParaRPr lang="en-US" sz="1800" dirty="0" smtClean="0">
              <a:solidFill>
                <a:schemeClr val="accent2"/>
              </a:solidFill>
            </a:endParaRPr>
          </a:p>
        </p:txBody>
      </p:sp>
      <p:sp>
        <p:nvSpPr>
          <p:cNvPr id="38914" name="Text Box 3"/>
          <p:cNvSpPr txBox="1">
            <a:spLocks noChangeArrowheads="1"/>
          </p:cNvSpPr>
          <p:nvPr/>
        </p:nvSpPr>
        <p:spPr bwMode="auto">
          <a:xfrm>
            <a:off x="3886200" y="1676400"/>
            <a:ext cx="1246188" cy="396875"/>
          </a:xfrm>
          <a:prstGeom prst="rect">
            <a:avLst/>
          </a:prstGeom>
          <a:noFill/>
          <a:ln w="9525">
            <a:noFill/>
            <a:miter lim="800000"/>
            <a:headEnd/>
            <a:tailEnd/>
          </a:ln>
        </p:spPr>
        <p:txBody>
          <a:bodyPr>
            <a:spAutoFit/>
          </a:bodyPr>
          <a:lstStyle/>
          <a:p>
            <a:pPr algn="ctr" eaLnBrk="0" hangingPunct="0">
              <a:spcBef>
                <a:spcPct val="50000"/>
              </a:spcBef>
              <a:buClr>
                <a:schemeClr val="hlink"/>
              </a:buClr>
              <a:buFont typeface="Wingdings" pitchFamily="2" charset="2"/>
              <a:buNone/>
            </a:pPr>
            <a:r>
              <a:rPr lang="en-US" sz="2000" u="sng">
                <a:solidFill>
                  <a:schemeClr val="accent2"/>
                </a:solidFill>
                <a:latin typeface="Times New Roman" pitchFamily="18" charset="0"/>
              </a:rPr>
              <a:t>or</a:t>
            </a:r>
          </a:p>
        </p:txBody>
      </p:sp>
      <p:sp>
        <p:nvSpPr>
          <p:cNvPr id="119812" name="Rectangle 4"/>
          <p:cNvSpPr>
            <a:spLocks noChangeArrowheads="1"/>
          </p:cNvSpPr>
          <p:nvPr/>
        </p:nvSpPr>
        <p:spPr bwMode="auto">
          <a:xfrm>
            <a:off x="1143000" y="3124200"/>
            <a:ext cx="7010400" cy="609600"/>
          </a:xfrm>
          <a:prstGeom prst="rect">
            <a:avLst/>
          </a:prstGeom>
          <a:noFill/>
          <a:ln w="38100">
            <a:solidFill>
              <a:srgbClr val="000080"/>
            </a:solidFill>
            <a:miter lim="800000"/>
            <a:headEnd/>
            <a:tailEnd/>
          </a:ln>
          <a:effectLst/>
        </p:spPr>
        <p:txBody>
          <a:bodyPr/>
          <a:lstStyle/>
          <a:p>
            <a:pPr marL="342900" indent="-342900">
              <a:spcBef>
                <a:spcPct val="20000"/>
              </a:spcBef>
              <a:defRPr/>
            </a:pPr>
            <a:r>
              <a:rPr lang="en-US" sz="1400" b="0" dirty="0">
                <a:solidFill>
                  <a:schemeClr val="accent2"/>
                </a:solidFill>
                <a:effectLst>
                  <a:outerShdw blurRad="38100" dist="38100" dir="2700000" algn="tl">
                    <a:srgbClr val="C0C0C0"/>
                  </a:outerShdw>
                </a:effectLst>
                <a:latin typeface="Arial" charset="0"/>
              </a:rPr>
              <a:t>Met a rigorous standard of quality and can demonstrate, through the Georgia state 		approved paraprofessional assessment</a:t>
            </a:r>
          </a:p>
        </p:txBody>
      </p:sp>
      <p:sp>
        <p:nvSpPr>
          <p:cNvPr id="119813" name="Text Box 5"/>
          <p:cNvSpPr txBox="1">
            <a:spLocks noChangeArrowheads="1"/>
          </p:cNvSpPr>
          <p:nvPr/>
        </p:nvSpPr>
        <p:spPr bwMode="auto">
          <a:xfrm>
            <a:off x="228600" y="5867400"/>
            <a:ext cx="8686800" cy="646113"/>
          </a:xfrm>
          <a:prstGeom prst="rect">
            <a:avLst/>
          </a:prstGeom>
          <a:noFill/>
          <a:ln w="38100">
            <a:solidFill>
              <a:srgbClr val="000080"/>
            </a:solidFill>
            <a:miter lim="800000"/>
            <a:headEnd/>
            <a:tailEnd/>
          </a:ln>
          <a:effectLst/>
        </p:spPr>
        <p:txBody>
          <a:bodyPr>
            <a:spAutoFit/>
          </a:bodyPr>
          <a:lstStyle/>
          <a:p>
            <a:pPr algn="ctr" eaLnBrk="0" hangingPunct="0">
              <a:spcBef>
                <a:spcPct val="50000"/>
              </a:spcBef>
              <a:buClr>
                <a:schemeClr val="hlink"/>
              </a:buClr>
              <a:buFont typeface="Wingdings" pitchFamily="2" charset="2"/>
              <a:buNone/>
              <a:defRPr/>
            </a:pPr>
            <a:r>
              <a:rPr lang="en-US" sz="1200" b="0" dirty="0">
                <a:solidFill>
                  <a:schemeClr val="accent2"/>
                </a:solidFill>
                <a:latin typeface="Arial" charset="0"/>
              </a:rPr>
              <a:t>A paraprofessional is an individual with instructional duties. Individuals who work solely in non-instructional roles (assisting with mobility and bodily functions) are not required to meet these requirements. These requirements do not apply to individuals with  a) primary duties are to act as a translator or b) duties consisting solely of conducting Parental Involvement activities.</a:t>
            </a:r>
            <a:endParaRPr lang="en-US" sz="1200" b="0" dirty="0">
              <a:solidFill>
                <a:schemeClr val="accent2"/>
              </a:solidFill>
              <a:effectLst>
                <a:outerShdw blurRad="38100" dist="38100" dir="2700000" algn="tl">
                  <a:srgbClr val="C0C0C0"/>
                </a:outerShdw>
              </a:effectLst>
              <a:latin typeface="Times New Roman" pitchFamily="18" charset="0"/>
            </a:endParaRPr>
          </a:p>
        </p:txBody>
      </p:sp>
      <p:sp>
        <p:nvSpPr>
          <p:cNvPr id="38917" name="Rectangle 6"/>
          <p:cNvSpPr>
            <a:spLocks noGrp="1" noChangeArrowheads="1"/>
          </p:cNvSpPr>
          <p:nvPr>
            <p:ph type="title"/>
          </p:nvPr>
        </p:nvSpPr>
        <p:spPr>
          <a:xfrm>
            <a:off x="457200" y="685800"/>
            <a:ext cx="8229600" cy="519113"/>
          </a:xfrm>
        </p:spPr>
        <p:txBody>
          <a:bodyPr anchor="b">
            <a:spAutoFit/>
          </a:bodyPr>
          <a:lstStyle/>
          <a:p>
            <a:pPr eaLnBrk="1" hangingPunct="1"/>
            <a:r>
              <a:rPr lang="en-US" sz="2800" i="1" smtClean="0">
                <a:solidFill>
                  <a:schemeClr val="accent2"/>
                </a:solidFill>
              </a:rPr>
              <a:t>“Highly Qualified” Paraprofessionals</a:t>
            </a:r>
            <a:endParaRPr lang="en-US" sz="2800" smtClean="0">
              <a:solidFill>
                <a:schemeClr val="accent2"/>
              </a:solidFill>
            </a:endParaRPr>
          </a:p>
        </p:txBody>
      </p:sp>
      <p:sp>
        <p:nvSpPr>
          <p:cNvPr id="119815" name="Rectangle 7"/>
          <p:cNvSpPr>
            <a:spLocks noChangeArrowheads="1"/>
          </p:cNvSpPr>
          <p:nvPr/>
        </p:nvSpPr>
        <p:spPr bwMode="auto">
          <a:xfrm>
            <a:off x="5181600" y="4038600"/>
            <a:ext cx="3505200" cy="1447800"/>
          </a:xfrm>
          <a:prstGeom prst="rect">
            <a:avLst/>
          </a:prstGeom>
          <a:noFill/>
          <a:ln w="38100">
            <a:solidFill>
              <a:srgbClr val="000080"/>
            </a:solidFill>
            <a:miter lim="800000"/>
            <a:headEnd/>
            <a:tailEnd/>
          </a:ln>
          <a:effectLst/>
        </p:spPr>
        <p:txBody>
          <a:bodyPr/>
          <a:lstStyle/>
          <a:p>
            <a:pPr marL="342900" indent="-342900" algn="ctr">
              <a:spcBef>
                <a:spcPct val="20000"/>
              </a:spcBef>
              <a:defRPr/>
            </a:pPr>
            <a:r>
              <a:rPr lang="en-US" sz="1200" b="0" u="sng" dirty="0" err="1">
                <a:solidFill>
                  <a:schemeClr val="accent2"/>
                </a:solidFill>
                <a:effectLst>
                  <a:outerShdw blurRad="38100" dist="38100" dir="2700000" algn="tl">
                    <a:srgbClr val="C0C0C0"/>
                  </a:outerShdw>
                </a:effectLst>
                <a:latin typeface="Arial" charset="0"/>
              </a:rPr>
              <a:t>Parapros</a:t>
            </a:r>
            <a:r>
              <a:rPr lang="en-US" sz="1200" b="0" u="sng" dirty="0">
                <a:solidFill>
                  <a:schemeClr val="accent2"/>
                </a:solidFill>
                <a:effectLst>
                  <a:outerShdw blurRad="38100" dist="38100" dir="2700000" algn="tl">
                    <a:srgbClr val="C0C0C0"/>
                  </a:outerShdw>
                </a:effectLst>
                <a:latin typeface="Arial" charset="0"/>
              </a:rPr>
              <a:t> (including charters) that do not require certification</a:t>
            </a:r>
          </a:p>
        </p:txBody>
      </p:sp>
      <p:sp>
        <p:nvSpPr>
          <p:cNvPr id="119816" name="Rectangle 8"/>
          <p:cNvSpPr>
            <a:spLocks noChangeArrowheads="1"/>
          </p:cNvSpPr>
          <p:nvPr/>
        </p:nvSpPr>
        <p:spPr bwMode="auto">
          <a:xfrm>
            <a:off x="609600" y="4038600"/>
            <a:ext cx="3200400" cy="1600200"/>
          </a:xfrm>
          <a:prstGeom prst="rect">
            <a:avLst/>
          </a:prstGeom>
          <a:noFill/>
          <a:ln w="38100">
            <a:solidFill>
              <a:srgbClr val="000080"/>
            </a:solidFill>
            <a:miter lim="800000"/>
            <a:headEnd/>
            <a:tailEnd/>
          </a:ln>
          <a:effectLst/>
        </p:spPr>
        <p:txBody>
          <a:bodyPr/>
          <a:lstStyle/>
          <a:p>
            <a:pPr marL="342900" indent="-342900" algn="ctr">
              <a:spcBef>
                <a:spcPct val="20000"/>
              </a:spcBef>
              <a:defRPr/>
            </a:pPr>
            <a:r>
              <a:rPr lang="en-US" sz="1200" b="0" u="sng" dirty="0" err="1">
                <a:solidFill>
                  <a:schemeClr val="accent2"/>
                </a:solidFill>
                <a:effectLst>
                  <a:outerShdw blurRad="38100" dist="38100" dir="2700000" algn="tl">
                    <a:srgbClr val="C0C0C0"/>
                  </a:outerShdw>
                </a:effectLst>
                <a:latin typeface="Arial" charset="0"/>
              </a:rPr>
              <a:t>Parapros</a:t>
            </a:r>
            <a:r>
              <a:rPr lang="en-US" sz="1200" b="0" u="sng" dirty="0">
                <a:solidFill>
                  <a:schemeClr val="accent2"/>
                </a:solidFill>
                <a:effectLst>
                  <a:outerShdw blurRad="38100" dist="38100" dir="2700000" algn="tl">
                    <a:srgbClr val="C0C0C0"/>
                  </a:outerShdw>
                </a:effectLst>
                <a:latin typeface="Arial" charset="0"/>
              </a:rPr>
              <a:t> (including charters) that require certification</a:t>
            </a:r>
          </a:p>
          <a:p>
            <a:pPr marL="342900" indent="-342900">
              <a:spcBef>
                <a:spcPct val="20000"/>
              </a:spcBef>
              <a:defRPr/>
            </a:pPr>
            <a:r>
              <a:rPr lang="en-US" sz="1050" b="0" dirty="0">
                <a:solidFill>
                  <a:schemeClr val="accent2"/>
                </a:solidFill>
                <a:effectLst>
                  <a:outerShdw blurRad="38100" dist="38100" dir="2700000" algn="tl">
                    <a:srgbClr val="C0C0C0"/>
                  </a:outerShdw>
                </a:effectLst>
                <a:latin typeface="Arial" charset="0"/>
              </a:rPr>
              <a:t>     Must hold a valid state paraprofessional certificate issued by the </a:t>
            </a:r>
            <a:r>
              <a:rPr lang="en-US" sz="1050" b="0" dirty="0" err="1">
                <a:solidFill>
                  <a:schemeClr val="accent2"/>
                </a:solidFill>
                <a:effectLst>
                  <a:outerShdw blurRad="38100" dist="38100" dir="2700000" algn="tl">
                    <a:srgbClr val="C0C0C0"/>
                  </a:outerShdw>
                </a:effectLst>
                <a:latin typeface="Arial" charset="0"/>
              </a:rPr>
              <a:t>GaPSC</a:t>
            </a:r>
            <a:r>
              <a:rPr lang="en-US" sz="1050" b="0" dirty="0">
                <a:solidFill>
                  <a:schemeClr val="accent2"/>
                </a:solidFill>
                <a:effectLst>
                  <a:outerShdw blurRad="38100" dist="38100" dir="2700000" algn="tl">
                    <a:srgbClr val="C0C0C0"/>
                  </a:outerShdw>
                </a:effectLst>
                <a:latin typeface="Arial" charset="0"/>
              </a:rPr>
              <a:t> </a:t>
            </a:r>
          </a:p>
          <a:p>
            <a:pPr marL="342900" indent="-342900">
              <a:spcBef>
                <a:spcPct val="20000"/>
              </a:spcBef>
              <a:defRPr/>
            </a:pPr>
            <a:r>
              <a:rPr lang="en-US" sz="1050" b="0" dirty="0">
                <a:solidFill>
                  <a:schemeClr val="accent2"/>
                </a:solidFill>
                <a:effectLst>
                  <a:outerShdw blurRad="38100" dist="38100" dir="2700000" algn="tl">
                    <a:srgbClr val="C0C0C0"/>
                  </a:outerShdw>
                </a:effectLst>
                <a:latin typeface="Arial" charset="0"/>
              </a:rPr>
              <a:t>         (An educator holding a valid, Clear Renewable Teaching, Service, or Leadership certificate does not need to also hold a paraprofessional certificate.)</a:t>
            </a:r>
          </a:p>
        </p:txBody>
      </p:sp>
      <p:sp>
        <p:nvSpPr>
          <p:cNvPr id="38920" name="Line 9"/>
          <p:cNvSpPr>
            <a:spLocks noChangeShapeType="1"/>
          </p:cNvSpPr>
          <p:nvPr/>
        </p:nvSpPr>
        <p:spPr bwMode="auto">
          <a:xfrm>
            <a:off x="2438400" y="2667000"/>
            <a:ext cx="0" cy="381000"/>
          </a:xfrm>
          <a:prstGeom prst="line">
            <a:avLst/>
          </a:prstGeom>
          <a:noFill/>
          <a:ln w="38100">
            <a:solidFill>
              <a:srgbClr val="000066"/>
            </a:solidFill>
            <a:round/>
            <a:headEnd/>
            <a:tailEnd/>
          </a:ln>
        </p:spPr>
        <p:txBody>
          <a:bodyPr/>
          <a:lstStyle/>
          <a:p>
            <a:endParaRPr lang="en-US"/>
          </a:p>
        </p:txBody>
      </p:sp>
      <p:sp>
        <p:nvSpPr>
          <p:cNvPr id="38921" name="Line 10"/>
          <p:cNvSpPr>
            <a:spLocks noChangeShapeType="1"/>
          </p:cNvSpPr>
          <p:nvPr/>
        </p:nvSpPr>
        <p:spPr bwMode="auto">
          <a:xfrm>
            <a:off x="6400800" y="2667000"/>
            <a:ext cx="0" cy="457200"/>
          </a:xfrm>
          <a:prstGeom prst="line">
            <a:avLst/>
          </a:prstGeom>
          <a:noFill/>
          <a:ln w="38100">
            <a:solidFill>
              <a:srgbClr val="000066"/>
            </a:solidFill>
            <a:round/>
            <a:headEnd/>
            <a:tailEnd/>
          </a:ln>
        </p:spPr>
        <p:txBody>
          <a:bodyPr/>
          <a:lstStyle/>
          <a:p>
            <a:endParaRPr lang="en-US"/>
          </a:p>
        </p:txBody>
      </p:sp>
      <p:sp>
        <p:nvSpPr>
          <p:cNvPr id="38922" name="Line 11"/>
          <p:cNvSpPr>
            <a:spLocks noChangeShapeType="1"/>
          </p:cNvSpPr>
          <p:nvPr/>
        </p:nvSpPr>
        <p:spPr bwMode="auto">
          <a:xfrm>
            <a:off x="2438400" y="3581400"/>
            <a:ext cx="0" cy="457200"/>
          </a:xfrm>
          <a:prstGeom prst="line">
            <a:avLst/>
          </a:prstGeom>
          <a:noFill/>
          <a:ln w="38100">
            <a:solidFill>
              <a:srgbClr val="000066"/>
            </a:solidFill>
            <a:round/>
            <a:headEnd/>
            <a:tailEnd/>
          </a:ln>
        </p:spPr>
        <p:txBody>
          <a:bodyPr/>
          <a:lstStyle/>
          <a:p>
            <a:endParaRPr lang="en-US"/>
          </a:p>
        </p:txBody>
      </p:sp>
      <p:sp>
        <p:nvSpPr>
          <p:cNvPr id="38923" name="Line 12"/>
          <p:cNvSpPr>
            <a:spLocks noChangeShapeType="1"/>
          </p:cNvSpPr>
          <p:nvPr/>
        </p:nvSpPr>
        <p:spPr bwMode="auto">
          <a:xfrm>
            <a:off x="6400800" y="3581400"/>
            <a:ext cx="0" cy="457200"/>
          </a:xfrm>
          <a:prstGeom prst="line">
            <a:avLst/>
          </a:prstGeom>
          <a:noFill/>
          <a:ln w="38100">
            <a:solidFill>
              <a:srgbClr val="000066"/>
            </a:solidFill>
            <a:round/>
            <a:headEnd/>
            <a:tailEnd/>
          </a:ln>
        </p:spPr>
        <p:txBody>
          <a:bodyPr/>
          <a:lstStyle/>
          <a:p>
            <a:endParaRPr lang="en-US"/>
          </a:p>
        </p:txBody>
      </p:sp>
      <p:sp>
        <p:nvSpPr>
          <p:cNvPr id="38924" name="Line 13"/>
          <p:cNvSpPr>
            <a:spLocks noChangeShapeType="1"/>
          </p:cNvSpPr>
          <p:nvPr/>
        </p:nvSpPr>
        <p:spPr bwMode="auto">
          <a:xfrm>
            <a:off x="2438400" y="1752600"/>
            <a:ext cx="0" cy="304800"/>
          </a:xfrm>
          <a:prstGeom prst="line">
            <a:avLst/>
          </a:prstGeom>
          <a:noFill/>
          <a:ln w="38100">
            <a:solidFill>
              <a:srgbClr val="000066"/>
            </a:solidFill>
            <a:round/>
            <a:headEnd/>
            <a:tailEnd/>
          </a:ln>
        </p:spPr>
        <p:txBody>
          <a:bodyPr/>
          <a:lstStyle/>
          <a:p>
            <a:endParaRPr lang="en-US"/>
          </a:p>
        </p:txBody>
      </p:sp>
      <p:sp>
        <p:nvSpPr>
          <p:cNvPr id="38925" name="Line 14"/>
          <p:cNvSpPr>
            <a:spLocks noChangeShapeType="1"/>
          </p:cNvSpPr>
          <p:nvPr/>
        </p:nvSpPr>
        <p:spPr bwMode="auto">
          <a:xfrm>
            <a:off x="6400800" y="1752600"/>
            <a:ext cx="0" cy="381000"/>
          </a:xfrm>
          <a:prstGeom prst="line">
            <a:avLst/>
          </a:prstGeom>
          <a:noFill/>
          <a:ln w="38100">
            <a:solidFill>
              <a:srgbClr val="000066"/>
            </a:solidFill>
            <a:round/>
            <a:headEnd/>
            <a:tailEnd/>
          </a:ln>
        </p:spPr>
        <p:txBody>
          <a:bodyPr/>
          <a:lstStyle/>
          <a:p>
            <a:endParaRPr lang="en-US"/>
          </a:p>
        </p:txBody>
      </p:sp>
      <p:sp>
        <p:nvSpPr>
          <p:cNvPr id="119823" name="Text Box 15"/>
          <p:cNvSpPr txBox="1">
            <a:spLocks noChangeArrowheads="1"/>
          </p:cNvSpPr>
          <p:nvPr/>
        </p:nvSpPr>
        <p:spPr bwMode="auto">
          <a:xfrm>
            <a:off x="5334000" y="3657600"/>
            <a:ext cx="3276600" cy="366713"/>
          </a:xfrm>
          <a:prstGeom prst="rect">
            <a:avLst/>
          </a:prstGeom>
          <a:noFill/>
          <a:ln w="9525">
            <a:noFill/>
            <a:miter lim="800000"/>
            <a:headEnd/>
            <a:tailEnd/>
          </a:ln>
          <a:effectLst/>
        </p:spPr>
        <p:txBody>
          <a:bodyPr>
            <a:spAutoFit/>
          </a:bodyPr>
          <a:lstStyle/>
          <a:p>
            <a:pPr eaLnBrk="0" hangingPunct="0">
              <a:spcBef>
                <a:spcPct val="50000"/>
              </a:spcBef>
              <a:defRPr/>
            </a:pPr>
            <a:r>
              <a:rPr lang="en-US" sz="1800" dirty="0">
                <a:solidFill>
                  <a:srgbClr val="CC0066"/>
                </a:solidFill>
                <a:latin typeface="Times New Roman" pitchFamily="18" charset="0"/>
              </a:rPr>
              <a:t>                  </a:t>
            </a:r>
            <a:r>
              <a:rPr lang="en-US" sz="1800" u="sng" dirty="0">
                <a:solidFill>
                  <a:srgbClr val="CC0066"/>
                </a:solidFill>
                <a:latin typeface="Times New Roman" pitchFamily="18" charset="0"/>
              </a:rPr>
              <a:t> </a:t>
            </a:r>
            <a:r>
              <a:rPr lang="en-US" sz="1800" u="sng" dirty="0">
                <a:solidFill>
                  <a:srgbClr val="CC0066"/>
                </a:solidFill>
                <a:latin typeface="+mj-lt"/>
              </a:rPr>
              <a:t>and</a:t>
            </a:r>
            <a:endParaRPr lang="en-US" sz="1800" b="0" dirty="0">
              <a:solidFill>
                <a:srgbClr val="CC0066"/>
              </a:solidFill>
              <a:latin typeface="+mj-lt"/>
            </a:endParaRPr>
          </a:p>
        </p:txBody>
      </p:sp>
      <p:sp>
        <p:nvSpPr>
          <p:cNvPr id="119824" name="Rectangle 16"/>
          <p:cNvSpPr>
            <a:spLocks noChangeArrowheads="1"/>
          </p:cNvSpPr>
          <p:nvPr/>
        </p:nvSpPr>
        <p:spPr bwMode="auto">
          <a:xfrm>
            <a:off x="1981200" y="1219200"/>
            <a:ext cx="5445125" cy="533400"/>
          </a:xfrm>
          <a:prstGeom prst="rect">
            <a:avLst/>
          </a:prstGeom>
          <a:noFill/>
          <a:ln w="38100">
            <a:solidFill>
              <a:srgbClr val="000080"/>
            </a:solidFill>
            <a:miter lim="800000"/>
            <a:headEnd/>
            <a:tailEnd/>
          </a:ln>
          <a:effectLst/>
        </p:spPr>
        <p:txBody>
          <a:bodyPr/>
          <a:lstStyle/>
          <a:p>
            <a:pPr marL="342900" indent="-342900" algn="ctr">
              <a:spcBef>
                <a:spcPct val="20000"/>
              </a:spcBef>
              <a:defRPr/>
            </a:pPr>
            <a:r>
              <a:rPr lang="en-US" sz="1200" b="0" dirty="0">
                <a:solidFill>
                  <a:schemeClr val="accent2"/>
                </a:solidFill>
                <a:effectLst>
                  <a:outerShdw blurRad="38100" dist="38100" dir="2700000" algn="tl">
                    <a:srgbClr val="C0C0C0"/>
                  </a:outerShdw>
                </a:effectLst>
                <a:latin typeface="Arial" charset="0"/>
              </a:rPr>
              <a:t>Completed at least 2 years of study (a minimum of 60 semester hours) at an institution of higher education (</a:t>
            </a:r>
            <a:r>
              <a:rPr lang="en-US" sz="1200" b="0" dirty="0" err="1">
                <a:solidFill>
                  <a:schemeClr val="accent2"/>
                </a:solidFill>
                <a:effectLst>
                  <a:outerShdw blurRad="38100" dist="38100" dir="2700000" algn="tl">
                    <a:srgbClr val="C0C0C0"/>
                  </a:outerShdw>
                </a:effectLst>
                <a:latin typeface="Arial" charset="0"/>
              </a:rPr>
              <a:t>GaPSC</a:t>
            </a:r>
            <a:r>
              <a:rPr lang="en-US" sz="1200" b="0" dirty="0">
                <a:solidFill>
                  <a:schemeClr val="accent2"/>
                </a:solidFill>
                <a:effectLst>
                  <a:outerShdw blurRad="38100" dist="38100" dir="2700000" algn="tl">
                    <a:srgbClr val="C0C0C0"/>
                  </a:outerShdw>
                </a:effectLst>
                <a:latin typeface="Arial" charset="0"/>
              </a:rPr>
              <a:t> approved, accepted)</a:t>
            </a:r>
            <a:endParaRPr lang="en-US" sz="1200" b="0" dirty="0">
              <a:solidFill>
                <a:schemeClr val="accent2"/>
              </a:solidFill>
              <a:latin typeface="Arial" charset="0"/>
            </a:endParaRPr>
          </a:p>
        </p:txBody>
      </p:sp>
      <p:sp>
        <p:nvSpPr>
          <p:cNvPr id="38928" name="Rectangle 17"/>
          <p:cNvSpPr>
            <a:spLocks noChangeArrowheads="1"/>
          </p:cNvSpPr>
          <p:nvPr/>
        </p:nvSpPr>
        <p:spPr bwMode="auto">
          <a:xfrm>
            <a:off x="4191000" y="2667000"/>
            <a:ext cx="415925" cy="369888"/>
          </a:xfrm>
          <a:prstGeom prst="rect">
            <a:avLst/>
          </a:prstGeom>
          <a:noFill/>
          <a:ln w="9525">
            <a:noFill/>
            <a:miter lim="800000"/>
            <a:headEnd/>
            <a:tailEnd/>
          </a:ln>
        </p:spPr>
        <p:txBody>
          <a:bodyPr wrap="none">
            <a:spAutoFit/>
          </a:bodyPr>
          <a:lstStyle/>
          <a:p>
            <a:r>
              <a:rPr lang="en-US" sz="1800" u="sng">
                <a:solidFill>
                  <a:schemeClr val="accent2"/>
                </a:solidFill>
                <a:latin typeface="Arial" charset="0"/>
              </a:rPr>
              <a:t>or</a:t>
            </a:r>
          </a:p>
        </p:txBody>
      </p:sp>
      <p:sp>
        <p:nvSpPr>
          <p:cNvPr id="38929" name="Rectangle 18"/>
          <p:cNvSpPr>
            <a:spLocks noChangeArrowheads="1"/>
          </p:cNvSpPr>
          <p:nvPr/>
        </p:nvSpPr>
        <p:spPr bwMode="auto">
          <a:xfrm>
            <a:off x="2590800" y="3657600"/>
            <a:ext cx="590550" cy="366713"/>
          </a:xfrm>
          <a:prstGeom prst="rect">
            <a:avLst/>
          </a:prstGeom>
          <a:noFill/>
          <a:ln w="9525">
            <a:noFill/>
            <a:miter lim="800000"/>
            <a:headEnd/>
            <a:tailEnd/>
          </a:ln>
        </p:spPr>
        <p:txBody>
          <a:bodyPr wrap="none">
            <a:spAutoFit/>
          </a:bodyPr>
          <a:lstStyle/>
          <a:p>
            <a:r>
              <a:rPr lang="en-US" sz="1800" u="sng">
                <a:solidFill>
                  <a:srgbClr val="CC0066"/>
                </a:solidFill>
                <a:latin typeface="Arial" charset="0"/>
              </a:rPr>
              <a:t>and</a:t>
            </a:r>
          </a:p>
        </p:txBody>
      </p:sp>
      <p:sp>
        <p:nvSpPr>
          <p:cNvPr id="119827" name="Rectangle 19"/>
          <p:cNvSpPr>
            <a:spLocks noChangeArrowheads="1"/>
          </p:cNvSpPr>
          <p:nvPr/>
        </p:nvSpPr>
        <p:spPr bwMode="auto">
          <a:xfrm>
            <a:off x="5638800" y="4419600"/>
            <a:ext cx="2971800" cy="646113"/>
          </a:xfrm>
          <a:prstGeom prst="rect">
            <a:avLst/>
          </a:prstGeom>
          <a:noFill/>
          <a:ln w="9525">
            <a:noFill/>
            <a:miter lim="800000"/>
            <a:headEnd/>
            <a:tailEnd/>
          </a:ln>
          <a:effectLst/>
        </p:spPr>
        <p:txBody>
          <a:bodyPr>
            <a:spAutoFit/>
          </a:bodyPr>
          <a:lstStyle/>
          <a:p>
            <a:pPr>
              <a:spcBef>
                <a:spcPct val="20000"/>
              </a:spcBef>
              <a:defRPr/>
            </a:pPr>
            <a:r>
              <a:rPr lang="en-US" sz="1200" b="0" dirty="0">
                <a:solidFill>
                  <a:schemeClr val="accent2"/>
                </a:solidFill>
                <a:effectLst>
                  <a:outerShdw blurRad="38100" dist="38100" dir="2700000" algn="tl">
                    <a:srgbClr val="C0C0C0"/>
                  </a:outerShdw>
                </a:effectLst>
                <a:latin typeface="Arial" charset="0"/>
              </a:rPr>
              <a:t>A certificate is not required but the </a:t>
            </a:r>
            <a:r>
              <a:rPr lang="en-US" sz="1200" b="0" dirty="0" err="1">
                <a:solidFill>
                  <a:schemeClr val="accent2"/>
                </a:solidFill>
                <a:effectLst>
                  <a:outerShdw blurRad="38100" dist="38100" dir="2700000" algn="tl">
                    <a:srgbClr val="C0C0C0"/>
                  </a:outerShdw>
                </a:effectLst>
                <a:latin typeface="Arial" charset="0"/>
              </a:rPr>
              <a:t>parapro</a:t>
            </a:r>
            <a:r>
              <a:rPr lang="en-US" sz="1200" b="0" dirty="0">
                <a:solidFill>
                  <a:schemeClr val="accent2"/>
                </a:solidFill>
                <a:effectLst>
                  <a:outerShdw blurRad="38100" dist="38100" dir="2700000" algn="tl">
                    <a:srgbClr val="C0C0C0"/>
                  </a:outerShdw>
                </a:effectLst>
                <a:latin typeface="Arial" charset="0"/>
              </a:rPr>
              <a:t> must meet the requirements as stated</a:t>
            </a:r>
          </a:p>
        </p:txBody>
      </p:sp>
      <p:sp>
        <p:nvSpPr>
          <p:cNvPr id="38931" name="Rectangle 20"/>
          <p:cNvSpPr>
            <a:spLocks noChangeArrowheads="1"/>
          </p:cNvSpPr>
          <p:nvPr/>
        </p:nvSpPr>
        <p:spPr bwMode="auto">
          <a:xfrm>
            <a:off x="4267200" y="5410200"/>
            <a:ext cx="590550" cy="366713"/>
          </a:xfrm>
          <a:prstGeom prst="rect">
            <a:avLst/>
          </a:prstGeom>
          <a:noFill/>
          <a:ln w="9525">
            <a:noFill/>
            <a:miter lim="800000"/>
            <a:headEnd/>
            <a:tailEnd/>
          </a:ln>
        </p:spPr>
        <p:txBody>
          <a:bodyPr wrap="none">
            <a:spAutoFit/>
          </a:bodyPr>
          <a:lstStyle/>
          <a:p>
            <a:r>
              <a:rPr lang="en-US" sz="1800" u="sng">
                <a:solidFill>
                  <a:schemeClr val="accent2"/>
                </a:solidFill>
                <a:latin typeface="Arial" charset="0"/>
              </a:rPr>
              <a:t>and</a:t>
            </a:r>
          </a:p>
        </p:txBody>
      </p:sp>
      <p:sp>
        <p:nvSpPr>
          <p:cNvPr id="38932" name="Line 21"/>
          <p:cNvSpPr>
            <a:spLocks noChangeShapeType="1"/>
          </p:cNvSpPr>
          <p:nvPr/>
        </p:nvSpPr>
        <p:spPr bwMode="auto">
          <a:xfrm>
            <a:off x="2286000" y="5486400"/>
            <a:ext cx="0" cy="381000"/>
          </a:xfrm>
          <a:prstGeom prst="line">
            <a:avLst/>
          </a:prstGeom>
          <a:noFill/>
          <a:ln w="38100">
            <a:solidFill>
              <a:srgbClr val="000066"/>
            </a:solidFill>
            <a:round/>
            <a:headEnd/>
            <a:tailEnd/>
          </a:ln>
        </p:spPr>
        <p:txBody>
          <a:bodyPr/>
          <a:lstStyle/>
          <a:p>
            <a:endParaRPr lang="en-US"/>
          </a:p>
        </p:txBody>
      </p:sp>
      <p:sp>
        <p:nvSpPr>
          <p:cNvPr id="38933" name="Line 22"/>
          <p:cNvSpPr>
            <a:spLocks noChangeShapeType="1"/>
          </p:cNvSpPr>
          <p:nvPr/>
        </p:nvSpPr>
        <p:spPr bwMode="auto">
          <a:xfrm>
            <a:off x="6477000" y="5486400"/>
            <a:ext cx="0" cy="381000"/>
          </a:xfrm>
          <a:prstGeom prst="line">
            <a:avLst/>
          </a:prstGeom>
          <a:noFill/>
          <a:ln w="38100">
            <a:solidFill>
              <a:srgbClr val="000066"/>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7"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9938" name="Rectangle 2"/>
          <p:cNvSpPr>
            <a:spLocks noGrp="1" noChangeArrowheads="1"/>
          </p:cNvSpPr>
          <p:nvPr>
            <p:ph type="title" idx="4294967295"/>
          </p:nvPr>
        </p:nvSpPr>
        <p:spPr>
          <a:xfrm>
            <a:off x="381000" y="228600"/>
            <a:ext cx="8229600" cy="1020763"/>
          </a:xfrm>
        </p:spPr>
        <p:txBody>
          <a:bodyPr/>
          <a:lstStyle/>
          <a:p>
            <a:pPr eaLnBrk="1" hangingPunct="1"/>
            <a:r>
              <a:rPr lang="en-US" sz="3600" b="1" smtClean="0">
                <a:solidFill>
                  <a:schemeClr val="tx1"/>
                </a:solidFill>
              </a:rPr>
              <a:t>HiQ Requirements for </a:t>
            </a:r>
            <a:br>
              <a:rPr lang="en-US" sz="3600" b="1" smtClean="0">
                <a:solidFill>
                  <a:schemeClr val="tx1"/>
                </a:solidFill>
              </a:rPr>
            </a:br>
            <a:r>
              <a:rPr lang="en-US" sz="3600" b="1" smtClean="0">
                <a:solidFill>
                  <a:schemeClr val="tx1"/>
                </a:solidFill>
              </a:rPr>
              <a:t>Special Ed Teachers</a:t>
            </a:r>
          </a:p>
        </p:txBody>
      </p:sp>
      <p:sp>
        <p:nvSpPr>
          <p:cNvPr id="75780" name="Rectangle 3"/>
          <p:cNvSpPr>
            <a:spLocks noGrp="1" noChangeArrowheads="1"/>
          </p:cNvSpPr>
          <p:nvPr>
            <p:ph type="body" idx="4294967295"/>
          </p:nvPr>
        </p:nvSpPr>
        <p:spPr/>
        <p:txBody>
          <a:bodyPr/>
          <a:lstStyle/>
          <a:p>
            <a:pPr marL="166688" indent="-166688" eaLnBrk="1" hangingPunct="1">
              <a:defRPr/>
            </a:pPr>
            <a:r>
              <a:rPr lang="en-US" sz="2400" b="1" dirty="0" smtClean="0"/>
              <a:t>Special Ed General Curriculum Consultative – </a:t>
            </a:r>
            <a:r>
              <a:rPr lang="en-US" sz="2400" dirty="0" smtClean="0"/>
              <a:t>in field to provide educational services for students whose IEP indicates instruction in general curriculum and participation in the general statewide assessment</a:t>
            </a:r>
          </a:p>
          <a:p>
            <a:pPr marL="166688" indent="-166688" eaLnBrk="1" hangingPunct="1">
              <a:defRPr/>
            </a:pPr>
            <a:endParaRPr lang="en-US" sz="2400" b="1" dirty="0" smtClean="0"/>
          </a:p>
          <a:p>
            <a:pPr marL="166688" indent="-166688" eaLnBrk="1" hangingPunct="1">
              <a:defRPr/>
            </a:pPr>
            <a:r>
              <a:rPr lang="en-US" sz="2400" b="1" dirty="0" smtClean="0"/>
              <a:t>Special Ed Adapted Curriculum Consultative </a:t>
            </a:r>
            <a:r>
              <a:rPr lang="en-US" sz="2400" dirty="0" smtClean="0"/>
              <a:t>– in field to provide educational services for students whose IEP indicates instruction in an adapted curriculum leading to participation in the GA alternative assessment</a:t>
            </a:r>
          </a:p>
          <a:p>
            <a:pPr marL="166688" indent="-166688" eaLnBrk="1" hangingPunct="1">
              <a:defRPr/>
            </a:pPr>
            <a:endParaRPr lang="en-US" dirty="0" smtClean="0"/>
          </a:p>
          <a:p>
            <a:pPr marL="0" indent="0" eaLnBrk="1" hangingPunct="1">
              <a:lnSpc>
                <a:spcPct val="90000"/>
              </a:lnSpc>
              <a:buFontTx/>
              <a:buNone/>
              <a:defRPr/>
            </a:pPr>
            <a:endParaRPr lang="en-US" dirty="0" smtClean="0"/>
          </a:p>
        </p:txBody>
      </p:sp>
      <p:sp>
        <p:nvSpPr>
          <p:cNvPr id="39940"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39941"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1"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0962" name="Rectangle 2"/>
          <p:cNvSpPr>
            <a:spLocks noGrp="1" noChangeArrowheads="1"/>
          </p:cNvSpPr>
          <p:nvPr>
            <p:ph type="title" idx="4294967295"/>
          </p:nvPr>
        </p:nvSpPr>
        <p:spPr>
          <a:xfrm>
            <a:off x="381000" y="228600"/>
            <a:ext cx="8229600" cy="1020763"/>
          </a:xfrm>
        </p:spPr>
        <p:txBody>
          <a:bodyPr/>
          <a:lstStyle/>
          <a:p>
            <a:pPr eaLnBrk="1" hangingPunct="1"/>
            <a:r>
              <a:rPr lang="en-US" sz="3600" b="1" smtClean="0">
                <a:solidFill>
                  <a:schemeClr val="tx1"/>
                </a:solidFill>
              </a:rPr>
              <a:t>HiQ Requirements for </a:t>
            </a:r>
            <a:br>
              <a:rPr lang="en-US" sz="3600" b="1" smtClean="0">
                <a:solidFill>
                  <a:schemeClr val="tx1"/>
                </a:solidFill>
              </a:rPr>
            </a:br>
            <a:r>
              <a:rPr lang="en-US" sz="3600" b="1" smtClean="0">
                <a:solidFill>
                  <a:schemeClr val="tx1"/>
                </a:solidFill>
              </a:rPr>
              <a:t>Special Ed Teachers</a:t>
            </a:r>
          </a:p>
        </p:txBody>
      </p:sp>
      <p:sp>
        <p:nvSpPr>
          <p:cNvPr id="75780" name="Rectangle 3"/>
          <p:cNvSpPr>
            <a:spLocks noGrp="1" noChangeArrowheads="1"/>
          </p:cNvSpPr>
          <p:nvPr>
            <p:ph type="body" idx="4294967295"/>
          </p:nvPr>
        </p:nvSpPr>
        <p:spPr/>
        <p:txBody>
          <a:bodyPr/>
          <a:lstStyle/>
          <a:p>
            <a:pPr marL="166688" indent="-166688" eaLnBrk="1" hangingPunct="1">
              <a:defRPr/>
            </a:pPr>
            <a:r>
              <a:rPr lang="en-US" sz="2800" b="1" dirty="0" smtClean="0"/>
              <a:t>Special Ed Teacher of Record for Core Academic Content </a:t>
            </a:r>
            <a:r>
              <a:rPr lang="en-US" sz="2800" dirty="0" smtClean="0"/>
              <a:t>must hold certification in</a:t>
            </a:r>
          </a:p>
          <a:p>
            <a:pPr marL="566738" lvl="1" indent="-166688" eaLnBrk="1" hangingPunct="1">
              <a:defRPr/>
            </a:pPr>
            <a:r>
              <a:rPr lang="en-US" sz="2400" dirty="0" smtClean="0"/>
              <a:t> </a:t>
            </a:r>
            <a:r>
              <a:rPr lang="en-US" sz="2400" dirty="0" err="1" smtClean="0"/>
              <a:t>SpEd</a:t>
            </a:r>
            <a:r>
              <a:rPr lang="en-US" sz="2400" dirty="0" smtClean="0"/>
              <a:t> General Curriculum OR </a:t>
            </a:r>
          </a:p>
          <a:p>
            <a:pPr marL="566738" lvl="1" indent="-166688" eaLnBrk="1" hangingPunct="1">
              <a:defRPr/>
            </a:pPr>
            <a:r>
              <a:rPr lang="en-US" sz="2400" dirty="0" smtClean="0"/>
              <a:t> </a:t>
            </a:r>
            <a:r>
              <a:rPr lang="en-US" sz="2400" dirty="0" err="1" smtClean="0"/>
              <a:t>SpEd</a:t>
            </a:r>
            <a:r>
              <a:rPr lang="en-US" sz="2400" dirty="0" smtClean="0"/>
              <a:t> Adapted Curriculum AND </a:t>
            </a:r>
          </a:p>
          <a:p>
            <a:pPr marL="623888" lvl="1" indent="-222250" eaLnBrk="1" hangingPunct="1">
              <a:tabLst>
                <a:tab pos="623888" algn="l"/>
              </a:tabLst>
              <a:defRPr/>
            </a:pPr>
            <a:r>
              <a:rPr lang="en-US" sz="2400" dirty="0" smtClean="0"/>
              <a:t>Each of the core academic subjects in which s/he is responsible for instructing students</a:t>
            </a:r>
          </a:p>
          <a:p>
            <a:pPr marL="966788" lvl="2" indent="-166688" eaLnBrk="1" hangingPunct="1">
              <a:defRPr/>
            </a:pPr>
            <a:r>
              <a:rPr lang="en-US" sz="2000" dirty="0" smtClean="0"/>
              <a:t>Level of content certification (P-5, 4-8, 6-12) must be at or above the level of instruction prescribed by the student’s IEP</a:t>
            </a:r>
          </a:p>
          <a:p>
            <a:pPr marL="966788" lvl="2" indent="-166688" eaLnBrk="1" hangingPunct="1">
              <a:buFontTx/>
              <a:buNone/>
              <a:defRPr/>
            </a:pPr>
            <a:endParaRPr lang="en-US" sz="2000" dirty="0" smtClean="0"/>
          </a:p>
          <a:p>
            <a:pPr eaLnBrk="1" hangingPunct="1">
              <a:buFontTx/>
              <a:buNone/>
              <a:defRPr/>
            </a:pPr>
            <a:r>
              <a:rPr lang="en-US" sz="2000" dirty="0" smtClean="0"/>
              <a:t>Important Reminder:  All students must be scheduled and taught core 		         academic content courses during the school day.</a:t>
            </a:r>
          </a:p>
          <a:p>
            <a:pPr marL="966788" lvl="2" indent="-166688" eaLnBrk="1" hangingPunct="1">
              <a:buFontTx/>
              <a:buNone/>
              <a:defRPr/>
            </a:pPr>
            <a:endParaRPr lang="en-US" sz="1050" dirty="0" smtClean="0"/>
          </a:p>
          <a:p>
            <a:pPr marL="0" indent="0" eaLnBrk="1" hangingPunct="1">
              <a:lnSpc>
                <a:spcPct val="90000"/>
              </a:lnSpc>
              <a:buFontTx/>
              <a:buNone/>
              <a:defRPr/>
            </a:pPr>
            <a:endParaRPr lang="en-US" sz="1050" dirty="0" smtClean="0"/>
          </a:p>
        </p:txBody>
      </p:sp>
      <p:sp>
        <p:nvSpPr>
          <p:cNvPr id="40964"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40965"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5"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1986" name="Rectangle 2"/>
          <p:cNvSpPr>
            <a:spLocks noGrp="1" noChangeArrowheads="1"/>
          </p:cNvSpPr>
          <p:nvPr>
            <p:ph type="title" idx="4294967295"/>
          </p:nvPr>
        </p:nvSpPr>
        <p:spPr>
          <a:xfrm>
            <a:off x="381000" y="228600"/>
            <a:ext cx="8229600" cy="1020763"/>
          </a:xfrm>
        </p:spPr>
        <p:txBody>
          <a:bodyPr/>
          <a:lstStyle/>
          <a:p>
            <a:pPr eaLnBrk="1" hangingPunct="1"/>
            <a:r>
              <a:rPr lang="en-US" b="1" smtClean="0">
                <a:solidFill>
                  <a:schemeClr val="tx1"/>
                </a:solidFill>
              </a:rPr>
              <a:t>Special Education Certificates</a:t>
            </a:r>
          </a:p>
        </p:txBody>
      </p:sp>
      <p:sp>
        <p:nvSpPr>
          <p:cNvPr id="75780" name="Rectangle 3"/>
          <p:cNvSpPr>
            <a:spLocks noGrp="1" noChangeArrowheads="1"/>
          </p:cNvSpPr>
          <p:nvPr>
            <p:ph type="body" idx="4294967295"/>
          </p:nvPr>
        </p:nvSpPr>
        <p:spPr>
          <a:xfrm>
            <a:off x="533400" y="1371600"/>
            <a:ext cx="8229600" cy="4800600"/>
          </a:xfrm>
        </p:spPr>
        <p:txBody>
          <a:bodyPr/>
          <a:lstStyle/>
          <a:p>
            <a:pPr eaLnBrk="1" hangingPunct="1">
              <a:defRPr/>
            </a:pPr>
            <a:r>
              <a:rPr lang="en-US" sz="2300" dirty="0" smtClean="0"/>
              <a:t>The Learning Disabilities Special Education Certificate aligns with the present Special Education General Curriculum Certificate. </a:t>
            </a:r>
          </a:p>
          <a:p>
            <a:pPr eaLnBrk="1" hangingPunct="1">
              <a:defRPr/>
            </a:pPr>
            <a:r>
              <a:rPr lang="en-US" sz="2300" dirty="0" smtClean="0"/>
              <a:t>The Interrelated Special Education Certificate aligns with the present Special Education General Curriculum Certificate. </a:t>
            </a:r>
          </a:p>
          <a:p>
            <a:pPr eaLnBrk="1" hangingPunct="1">
              <a:defRPr/>
            </a:pPr>
            <a:r>
              <a:rPr lang="en-US" sz="2300" dirty="0" smtClean="0"/>
              <a:t>Mental Retardation Special Education Certificate aligns with the Special Education General Curriculum Certificate and Special Education Adaptive Curriculum Certificate. </a:t>
            </a:r>
          </a:p>
          <a:p>
            <a:pPr eaLnBrk="1" hangingPunct="1">
              <a:defRPr/>
            </a:pPr>
            <a:r>
              <a:rPr lang="en-US" sz="2300" dirty="0" smtClean="0"/>
              <a:t>Behavior Disorders certification allows the educator to instruct at any level of exceptionality to those students on the GAA (special education adapted) or regular (special education general curriculum).</a:t>
            </a:r>
          </a:p>
          <a:p>
            <a:pPr marL="0" indent="0" eaLnBrk="1" hangingPunct="1">
              <a:lnSpc>
                <a:spcPct val="90000"/>
              </a:lnSpc>
              <a:buFontTx/>
              <a:buNone/>
              <a:defRPr/>
            </a:pPr>
            <a:endParaRPr lang="en-US" sz="2200" dirty="0" smtClean="0"/>
          </a:p>
        </p:txBody>
      </p:sp>
      <p:sp>
        <p:nvSpPr>
          <p:cNvPr id="41988"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41989"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4034" name="Rectangle 2"/>
          <p:cNvSpPr>
            <a:spLocks noGrp="1" noChangeArrowheads="1"/>
          </p:cNvSpPr>
          <p:nvPr>
            <p:ph type="title" idx="4294967295"/>
          </p:nvPr>
        </p:nvSpPr>
        <p:spPr>
          <a:xfrm>
            <a:off x="381000" y="228600"/>
            <a:ext cx="8229600" cy="1020763"/>
          </a:xfrm>
        </p:spPr>
        <p:txBody>
          <a:bodyPr/>
          <a:lstStyle/>
          <a:p>
            <a:pPr eaLnBrk="1" hangingPunct="1"/>
            <a:r>
              <a:rPr lang="en-US" sz="3600" b="1" smtClean="0">
                <a:solidFill>
                  <a:schemeClr val="tx1"/>
                </a:solidFill>
              </a:rPr>
              <a:t>Title II, Part A Compliance Reminders</a:t>
            </a:r>
            <a:endParaRPr lang="en-US" sz="3600" smtClean="0">
              <a:solidFill>
                <a:schemeClr val="tx1"/>
              </a:solidFill>
            </a:endParaRPr>
          </a:p>
        </p:txBody>
      </p:sp>
      <p:sp>
        <p:nvSpPr>
          <p:cNvPr id="75780" name="Rectangle 3"/>
          <p:cNvSpPr>
            <a:spLocks noGrp="1" noChangeArrowheads="1"/>
          </p:cNvSpPr>
          <p:nvPr>
            <p:ph type="body" idx="4294967295"/>
          </p:nvPr>
        </p:nvSpPr>
        <p:spPr/>
        <p:txBody>
          <a:bodyPr/>
          <a:lstStyle/>
          <a:p>
            <a:pPr marL="166688" indent="-166688" eaLnBrk="1" hangingPunct="1">
              <a:defRPr/>
            </a:pPr>
            <a:r>
              <a:rPr lang="en-US" sz="2800" dirty="0" smtClean="0"/>
              <a:t>Written remediation plans must be developed for</a:t>
            </a:r>
          </a:p>
          <a:p>
            <a:pPr marL="566738" lvl="1" indent="-166688" eaLnBrk="1" hangingPunct="1">
              <a:defRPr/>
            </a:pPr>
            <a:r>
              <a:rPr lang="en-US" sz="2400" dirty="0" smtClean="0"/>
              <a:t>any teacher who is NOT HiQ for his/her teaching assignment </a:t>
            </a:r>
          </a:p>
          <a:p>
            <a:pPr marL="566738" lvl="1" indent="-166688" eaLnBrk="1" hangingPunct="1">
              <a:defRPr/>
            </a:pPr>
            <a:r>
              <a:rPr lang="en-US" sz="2400" dirty="0" smtClean="0"/>
              <a:t>any teacher who holds a non-renewable, non-professional teaching certificate</a:t>
            </a:r>
          </a:p>
          <a:p>
            <a:pPr marL="166688" indent="-166688" eaLnBrk="1" hangingPunct="1">
              <a:defRPr/>
            </a:pPr>
            <a:r>
              <a:rPr lang="en-US" sz="2800" dirty="0" smtClean="0"/>
              <a:t>Parents must be notified in writing</a:t>
            </a:r>
          </a:p>
          <a:p>
            <a:pPr marL="566738" lvl="1" indent="-166688" eaLnBrk="1" hangingPunct="1">
              <a:defRPr/>
            </a:pPr>
            <a:r>
              <a:rPr lang="en-US" sz="2400" dirty="0" smtClean="0"/>
              <a:t>of their “Right to Know” the professional qualifications of their child’s teachers and paraprofessionals</a:t>
            </a:r>
          </a:p>
          <a:p>
            <a:pPr marL="566738" lvl="1" indent="-166688" eaLnBrk="1" hangingPunct="1">
              <a:defRPr/>
            </a:pPr>
            <a:r>
              <a:rPr lang="en-US" sz="2400" dirty="0" smtClean="0"/>
              <a:t>when their child has been taught for 20 or more consecutive days by a non-HiQ teacher</a:t>
            </a:r>
          </a:p>
          <a:p>
            <a:pPr marL="566738" lvl="1" indent="-166688" eaLnBrk="1" hangingPunct="1">
              <a:defRPr/>
            </a:pPr>
            <a:endParaRPr lang="en-US" sz="2400" dirty="0" smtClean="0"/>
          </a:p>
          <a:p>
            <a:pPr marL="0" indent="0" eaLnBrk="1" hangingPunct="1">
              <a:lnSpc>
                <a:spcPct val="90000"/>
              </a:lnSpc>
              <a:buFontTx/>
              <a:buNone/>
              <a:defRPr/>
            </a:pPr>
            <a:endParaRPr lang="en-US" dirty="0" smtClean="0"/>
          </a:p>
        </p:txBody>
      </p:sp>
      <p:sp>
        <p:nvSpPr>
          <p:cNvPr id="44036"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44037"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7"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Title 6"/>
          <p:cNvSpPr>
            <a:spLocks noGrp="1"/>
          </p:cNvSpPr>
          <p:nvPr>
            <p:ph type="title"/>
          </p:nvPr>
        </p:nvSpPr>
        <p:spPr/>
        <p:txBody>
          <a:bodyPr/>
          <a:lstStyle/>
          <a:p>
            <a:pPr eaLnBrk="1" hangingPunct="1">
              <a:defRPr/>
            </a:pPr>
            <a:r>
              <a:rPr lang="en-US" dirty="0" smtClean="0"/>
              <a:t>Use of Title II-A funds</a:t>
            </a:r>
            <a:endParaRPr lang="en-US" dirty="0"/>
          </a:p>
        </p:txBody>
      </p:sp>
      <p:sp>
        <p:nvSpPr>
          <p:cNvPr id="45059" name="Rectangle 3"/>
          <p:cNvSpPr>
            <a:spLocks noGrp="1" noChangeArrowheads="1"/>
          </p:cNvSpPr>
          <p:nvPr>
            <p:ph type="body" idx="1"/>
          </p:nvPr>
        </p:nvSpPr>
        <p:spPr>
          <a:xfrm>
            <a:off x="722313" y="2906713"/>
            <a:ext cx="7772400" cy="1500187"/>
          </a:xfrm>
        </p:spPr>
        <p:txBody>
          <a:bodyPr/>
          <a:lstStyle/>
          <a:p>
            <a:pPr marL="566738" lvl="1" indent="-166688" eaLnBrk="1" hangingPunct="1"/>
            <a:endParaRPr lang="en-US" sz="2400" smtClean="0"/>
          </a:p>
          <a:p>
            <a:pPr eaLnBrk="1" hangingPunct="1">
              <a:lnSpc>
                <a:spcPct val="90000"/>
              </a:lnSpc>
            </a:pPr>
            <a:endParaRPr lang="en-US" smtClean="0"/>
          </a:p>
        </p:txBody>
      </p:sp>
      <p:sp>
        <p:nvSpPr>
          <p:cNvPr id="45060"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45061"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1"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6082" name="Rectangle 2"/>
          <p:cNvSpPr>
            <a:spLocks noGrp="1" noChangeArrowheads="1"/>
          </p:cNvSpPr>
          <p:nvPr>
            <p:ph type="title" idx="4294967295"/>
          </p:nvPr>
        </p:nvSpPr>
        <p:spPr>
          <a:xfrm>
            <a:off x="381000" y="228600"/>
            <a:ext cx="8229600" cy="1020763"/>
          </a:xfrm>
        </p:spPr>
        <p:txBody>
          <a:bodyPr/>
          <a:lstStyle/>
          <a:p>
            <a:pPr eaLnBrk="1" hangingPunct="1"/>
            <a:r>
              <a:rPr lang="en-US" smtClean="0"/>
              <a:t>Steps to Ensure Effective Use of Funds</a:t>
            </a:r>
          </a:p>
        </p:txBody>
      </p:sp>
      <p:sp>
        <p:nvSpPr>
          <p:cNvPr id="46083" name="Rectangle 3"/>
          <p:cNvSpPr>
            <a:spLocks noGrp="1" noChangeArrowheads="1"/>
          </p:cNvSpPr>
          <p:nvPr>
            <p:ph type="body" idx="4294967295"/>
          </p:nvPr>
        </p:nvSpPr>
        <p:spPr/>
        <p:txBody>
          <a:bodyPr/>
          <a:lstStyle/>
          <a:p>
            <a:pPr eaLnBrk="1" hangingPunct="1">
              <a:buFontTx/>
              <a:buNone/>
            </a:pPr>
            <a:endParaRPr lang="en-US" smtClean="0"/>
          </a:p>
        </p:txBody>
      </p:sp>
      <p:sp>
        <p:nvSpPr>
          <p:cNvPr id="46084"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46085"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graphicFrame>
        <p:nvGraphicFramePr>
          <p:cNvPr id="9" name="Content Placeholder 8"/>
          <p:cNvGraphicFramePr>
            <a:graphicFrameLocks noGrp="1"/>
          </p:cNvGraphicFramePr>
          <p:nvPr>
            <p:ph idx="4294967295"/>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5"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47106" name="Rectangle 2"/>
          <p:cNvSpPr>
            <a:spLocks noGrp="1" noChangeArrowheads="1"/>
          </p:cNvSpPr>
          <p:nvPr>
            <p:ph type="title" idx="4294967295"/>
          </p:nvPr>
        </p:nvSpPr>
        <p:spPr>
          <a:xfrm>
            <a:off x="381000" y="228600"/>
            <a:ext cx="8229600" cy="1020763"/>
          </a:xfrm>
        </p:spPr>
        <p:txBody>
          <a:bodyPr/>
          <a:lstStyle/>
          <a:p>
            <a:pPr eaLnBrk="1" hangingPunct="1"/>
            <a:r>
              <a:rPr lang="en-US" smtClean="0"/>
              <a:t>Steps to Ensure Effective Use of Funds</a:t>
            </a:r>
          </a:p>
        </p:txBody>
      </p:sp>
      <p:sp>
        <p:nvSpPr>
          <p:cNvPr id="47107" name="Rectangle 3"/>
          <p:cNvSpPr>
            <a:spLocks noGrp="1" noChangeArrowheads="1"/>
          </p:cNvSpPr>
          <p:nvPr>
            <p:ph type="body" idx="4294967295"/>
          </p:nvPr>
        </p:nvSpPr>
        <p:spPr/>
        <p:txBody>
          <a:bodyPr/>
          <a:lstStyle/>
          <a:p>
            <a:pPr marL="514350" indent="-514350" eaLnBrk="1" hangingPunct="1">
              <a:buFontTx/>
              <a:buAutoNum type="arabicPeriod"/>
            </a:pPr>
            <a:r>
              <a:rPr lang="en-US" b="1" smtClean="0">
                <a:solidFill>
                  <a:srgbClr val="0070C0"/>
                </a:solidFill>
              </a:rPr>
              <a:t>The effective implementation of the Title II-A program</a:t>
            </a:r>
            <a:r>
              <a:rPr lang="en-US" smtClean="0">
                <a:solidFill>
                  <a:srgbClr val="0070C0"/>
                </a:solidFill>
              </a:rPr>
              <a:t> </a:t>
            </a:r>
            <a:r>
              <a:rPr lang="en-US" smtClean="0"/>
              <a:t>in a Local Education Agency (LEA) </a:t>
            </a:r>
            <a:r>
              <a:rPr lang="en-US" b="1" smtClean="0">
                <a:solidFill>
                  <a:srgbClr val="0070C0"/>
                </a:solidFill>
              </a:rPr>
              <a:t>is a process</a:t>
            </a:r>
            <a:r>
              <a:rPr lang="en-US" smtClean="0">
                <a:solidFill>
                  <a:srgbClr val="0070C0"/>
                </a:solidFill>
              </a:rPr>
              <a:t> </a:t>
            </a:r>
            <a:r>
              <a:rPr lang="en-US" smtClean="0"/>
              <a:t>that begins with an annual needs assessment through which the LEA determines its status in achieving the Title II-A goals. </a:t>
            </a:r>
          </a:p>
          <a:p>
            <a:pPr marL="514350" indent="-514350" eaLnBrk="1" hangingPunct="1">
              <a:buFontTx/>
              <a:buAutoNum type="arabicPeriod"/>
            </a:pPr>
            <a:r>
              <a:rPr lang="en-US" smtClean="0"/>
              <a:t>Prioritize the needs that have been identified through the needs assessment process.  </a:t>
            </a:r>
          </a:p>
          <a:p>
            <a:pPr marL="514350" indent="-514350" eaLnBrk="1" hangingPunct="1">
              <a:buFontTx/>
              <a:buNone/>
            </a:pPr>
            <a:endParaRPr lang="en-US" smtClean="0"/>
          </a:p>
        </p:txBody>
      </p:sp>
      <p:sp>
        <p:nvSpPr>
          <p:cNvPr id="47108"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47109"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3"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9154" name="Rectangle 2"/>
          <p:cNvSpPr>
            <a:spLocks noGrp="1" noChangeArrowheads="1"/>
          </p:cNvSpPr>
          <p:nvPr>
            <p:ph type="title" idx="4294967295"/>
          </p:nvPr>
        </p:nvSpPr>
        <p:spPr>
          <a:xfrm>
            <a:off x="304800" y="228600"/>
            <a:ext cx="8229600" cy="1020763"/>
          </a:xfrm>
        </p:spPr>
        <p:txBody>
          <a:bodyPr/>
          <a:lstStyle/>
          <a:p>
            <a:pPr eaLnBrk="1" hangingPunct="1"/>
            <a:r>
              <a:rPr lang="en-US" smtClean="0"/>
              <a:t>Steps to Ensure Effective Use of Funds</a:t>
            </a:r>
          </a:p>
        </p:txBody>
      </p:sp>
      <p:sp>
        <p:nvSpPr>
          <p:cNvPr id="49155" name="Rectangle 3"/>
          <p:cNvSpPr>
            <a:spLocks noGrp="1" noChangeArrowheads="1"/>
          </p:cNvSpPr>
          <p:nvPr>
            <p:ph type="body" idx="4294967295"/>
          </p:nvPr>
        </p:nvSpPr>
        <p:spPr/>
        <p:txBody>
          <a:bodyPr/>
          <a:lstStyle/>
          <a:p>
            <a:pPr marL="514350" indent="-514350" eaLnBrk="1" hangingPunct="1">
              <a:buFontTx/>
              <a:buAutoNum type="arabicPeriod" startAt="3"/>
            </a:pPr>
            <a:r>
              <a:rPr lang="en-US" smtClean="0"/>
              <a:t>To address their needs, </a:t>
            </a:r>
            <a:r>
              <a:rPr lang="en-US" b="1" smtClean="0">
                <a:solidFill>
                  <a:srgbClr val="0070C0"/>
                </a:solidFill>
              </a:rPr>
              <a:t>LEAs are allowed the flexibility</a:t>
            </a:r>
            <a:r>
              <a:rPr lang="en-US" smtClean="0">
                <a:solidFill>
                  <a:srgbClr val="0070C0"/>
                </a:solidFill>
              </a:rPr>
              <a:t> </a:t>
            </a:r>
            <a:r>
              <a:rPr lang="en-US" smtClean="0"/>
              <a:t>to design and develop a number of different activities or strategies that address one or more of their annual prioritized needs that will best assist them in achieving Title II-A goals. </a:t>
            </a:r>
            <a:endParaRPr lang="en-US" sz="2800" smtClean="0">
              <a:solidFill>
                <a:srgbClr val="A71C1F"/>
              </a:solidFill>
            </a:endParaRPr>
          </a:p>
          <a:p>
            <a:pPr marL="514350" indent="-514350" eaLnBrk="1" hangingPunct="1"/>
            <a:endParaRPr lang="en-US" smtClean="0"/>
          </a:p>
        </p:txBody>
      </p:sp>
      <p:sp>
        <p:nvSpPr>
          <p:cNvPr id="49156"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49157"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0177"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0178" name="Rectangle 2"/>
          <p:cNvSpPr>
            <a:spLocks noGrp="1" noChangeArrowheads="1"/>
          </p:cNvSpPr>
          <p:nvPr>
            <p:ph type="title" idx="4294967295"/>
          </p:nvPr>
        </p:nvSpPr>
        <p:spPr>
          <a:xfrm>
            <a:off x="381000" y="228600"/>
            <a:ext cx="8229600" cy="1020763"/>
          </a:xfrm>
        </p:spPr>
        <p:txBody>
          <a:bodyPr/>
          <a:lstStyle/>
          <a:p>
            <a:pPr eaLnBrk="1" hangingPunct="1"/>
            <a:r>
              <a:rPr lang="en-US" smtClean="0"/>
              <a:t>Steps to Ensure Effective Use of Funds</a:t>
            </a:r>
          </a:p>
        </p:txBody>
      </p:sp>
      <p:sp>
        <p:nvSpPr>
          <p:cNvPr id="50179" name="Rectangle 3"/>
          <p:cNvSpPr>
            <a:spLocks noGrp="1" noChangeArrowheads="1"/>
          </p:cNvSpPr>
          <p:nvPr>
            <p:ph type="body" idx="4294967295"/>
          </p:nvPr>
        </p:nvSpPr>
        <p:spPr/>
        <p:txBody>
          <a:bodyPr/>
          <a:lstStyle/>
          <a:p>
            <a:pPr marL="514350" indent="-514350" eaLnBrk="1" hangingPunct="1">
              <a:buFontTx/>
              <a:buAutoNum type="arabicPeriod" startAt="4"/>
            </a:pPr>
            <a:r>
              <a:rPr lang="en-US" smtClean="0"/>
              <a:t>LEAs must budget their allocated        Title II-A funds to implement the strategies and/or activities that are designed to address one or more of their annual identified, prioritized needs.</a:t>
            </a:r>
          </a:p>
          <a:p>
            <a:pPr marL="514350" indent="-514350" eaLnBrk="1" hangingPunct="1">
              <a:buFontTx/>
              <a:buAutoNum type="arabicPeriod" startAt="4"/>
            </a:pPr>
            <a:endParaRPr lang="en-US" smtClean="0"/>
          </a:p>
          <a:p>
            <a:pPr marL="514350" indent="-514350" eaLnBrk="1" hangingPunct="1">
              <a:buFontTx/>
              <a:buAutoNum type="arabicPeriod" startAt="4"/>
            </a:pPr>
            <a:r>
              <a:rPr lang="en-US" smtClean="0"/>
              <a:t>LEAs must expend their Title II-A funds as budgeted.</a:t>
            </a:r>
          </a:p>
        </p:txBody>
      </p:sp>
      <p:sp>
        <p:nvSpPr>
          <p:cNvPr id="50180"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50181"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62" name="Picture 4" descr="bckgnd_yellow_logo"/>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pic>
        <p:nvPicPr>
          <p:cNvPr id="92164" name="Picture 19" descr="MP900439573[1]"/>
          <p:cNvPicPr>
            <a:picLocks noChangeAspect="1" noChangeArrowheads="1"/>
          </p:cNvPicPr>
          <p:nvPr/>
        </p:nvPicPr>
        <p:blipFill>
          <a:blip r:embed="rId3" cstate="print"/>
          <a:srcRect/>
          <a:stretch>
            <a:fillRect/>
          </a:stretch>
        </p:blipFill>
        <p:spPr bwMode="auto">
          <a:xfrm>
            <a:off x="609600" y="838200"/>
            <a:ext cx="2990850" cy="4495800"/>
          </a:xfrm>
          <a:prstGeom prst="rect">
            <a:avLst/>
          </a:prstGeom>
          <a:noFill/>
          <a:ln w="6350">
            <a:solidFill>
              <a:srgbClr val="000000"/>
            </a:solidFill>
            <a:miter lim="800000"/>
            <a:headEnd/>
            <a:tailEnd/>
          </a:ln>
        </p:spPr>
      </p:pic>
      <p:sp>
        <p:nvSpPr>
          <p:cNvPr id="92168" name="Rectangle 8"/>
          <p:cNvSpPr>
            <a:spLocks noChangeArrowheads="1"/>
          </p:cNvSpPr>
          <p:nvPr/>
        </p:nvSpPr>
        <p:spPr bwMode="auto">
          <a:xfrm>
            <a:off x="4114800" y="914400"/>
            <a:ext cx="4572000" cy="4352925"/>
          </a:xfrm>
          <a:prstGeom prst="rect">
            <a:avLst/>
          </a:prstGeom>
          <a:noFill/>
          <a:ln w="9525">
            <a:noFill/>
            <a:miter lim="800000"/>
            <a:headEnd/>
            <a:tailEnd/>
          </a:ln>
          <a:effectLst/>
        </p:spPr>
        <p:txBody>
          <a:bodyPr>
            <a:spAutoFit/>
          </a:bodyPr>
          <a:lstStyle/>
          <a:p>
            <a:r>
              <a:rPr lang="en-US" sz="3200"/>
              <a:t>           AGENDA</a:t>
            </a:r>
          </a:p>
          <a:p>
            <a:endParaRPr lang="en-US" sz="3200"/>
          </a:p>
          <a:p>
            <a:pPr>
              <a:buFontTx/>
              <a:buChar char="•"/>
            </a:pPr>
            <a:r>
              <a:rPr lang="en-US"/>
              <a:t>About Title II, Part A</a:t>
            </a:r>
          </a:p>
          <a:p>
            <a:pPr>
              <a:buFontTx/>
              <a:buChar char="•"/>
            </a:pPr>
            <a:endParaRPr lang="en-US"/>
          </a:p>
          <a:p>
            <a:pPr>
              <a:buFontTx/>
              <a:buChar char="•"/>
            </a:pPr>
            <a:r>
              <a:rPr lang="en-US"/>
              <a:t>HiQ Requirements</a:t>
            </a:r>
          </a:p>
          <a:p>
            <a:pPr>
              <a:buFontTx/>
              <a:buChar char="•"/>
            </a:pPr>
            <a:endParaRPr lang="en-US"/>
          </a:p>
          <a:p>
            <a:pPr lvl="1">
              <a:buFontTx/>
              <a:buChar char="•"/>
            </a:pPr>
            <a:r>
              <a:rPr lang="en-US"/>
              <a:t>Use of Funds</a:t>
            </a:r>
          </a:p>
          <a:p>
            <a:pPr lvl="1">
              <a:buFontTx/>
              <a:buChar char="•"/>
            </a:pPr>
            <a:endParaRPr lang="en-US"/>
          </a:p>
          <a:p>
            <a:pPr lvl="1">
              <a:buFontTx/>
              <a:buChar char="•"/>
            </a:pPr>
            <a:r>
              <a:rPr lang="en-US"/>
              <a:t>Equity</a:t>
            </a:r>
          </a:p>
          <a:p>
            <a:pPr lvl="1">
              <a:buFontTx/>
              <a:buChar char="•"/>
            </a:pPr>
            <a:endParaRPr lang="en-US"/>
          </a:p>
          <a:p>
            <a:pPr lvl="1">
              <a:buFontTx/>
              <a:buChar char="•"/>
            </a:pPr>
            <a:r>
              <a:rPr lang="en-US"/>
              <a:t>Calendar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1"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1202" name="Rectangle 2"/>
          <p:cNvSpPr>
            <a:spLocks noGrp="1" noChangeArrowheads="1"/>
          </p:cNvSpPr>
          <p:nvPr>
            <p:ph type="title" idx="4294967295"/>
          </p:nvPr>
        </p:nvSpPr>
        <p:spPr>
          <a:xfrm>
            <a:off x="381000" y="228600"/>
            <a:ext cx="8229600" cy="1020763"/>
          </a:xfrm>
        </p:spPr>
        <p:txBody>
          <a:bodyPr/>
          <a:lstStyle/>
          <a:p>
            <a:pPr eaLnBrk="1" hangingPunct="1"/>
            <a:r>
              <a:rPr lang="en-US" smtClean="0"/>
              <a:t>Steps to Ensure Effective Use of Funds</a:t>
            </a:r>
          </a:p>
        </p:txBody>
      </p:sp>
      <p:sp>
        <p:nvSpPr>
          <p:cNvPr id="51203" name="Rectangle 3"/>
          <p:cNvSpPr>
            <a:spLocks noGrp="1" noChangeArrowheads="1"/>
          </p:cNvSpPr>
          <p:nvPr>
            <p:ph type="body" idx="4294967295"/>
          </p:nvPr>
        </p:nvSpPr>
        <p:spPr/>
        <p:txBody>
          <a:bodyPr/>
          <a:lstStyle/>
          <a:p>
            <a:pPr marL="514350" indent="-514350" eaLnBrk="1" hangingPunct="1">
              <a:buFontTx/>
              <a:buAutoNum type="arabicPeriod" startAt="6"/>
            </a:pPr>
            <a:r>
              <a:rPr lang="en-US" smtClean="0"/>
              <a:t>LEAs must </a:t>
            </a:r>
            <a:r>
              <a:rPr lang="en-US" b="1" smtClean="0">
                <a:solidFill>
                  <a:srgbClr val="0070C0"/>
                </a:solidFill>
              </a:rPr>
              <a:t>evaluate the effectiveness </a:t>
            </a:r>
            <a:r>
              <a:rPr lang="en-US" smtClean="0"/>
              <a:t>of the activities and/or strategies funded by Title II-A toward addressing their annual prioritized need(s) and making                                                                                                                                                                                                                                                                                                                                                                                                                                                                                                                                                                                                                                                                                                                                                                                                                                                                                                                                                                                                                                                                                                                                                                                                                                                                                                                                                                                                      progress in reaching the goals of              Title II-A.  </a:t>
            </a:r>
          </a:p>
        </p:txBody>
      </p:sp>
      <p:sp>
        <p:nvSpPr>
          <p:cNvPr id="51204"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51205"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5"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2226" name="Rectangle 2"/>
          <p:cNvSpPr>
            <a:spLocks noGrp="1" noChangeArrowheads="1"/>
          </p:cNvSpPr>
          <p:nvPr>
            <p:ph type="title" idx="4294967295"/>
          </p:nvPr>
        </p:nvSpPr>
        <p:spPr>
          <a:xfrm>
            <a:off x="381000" y="228600"/>
            <a:ext cx="8229600" cy="1020763"/>
          </a:xfrm>
        </p:spPr>
        <p:txBody>
          <a:bodyPr/>
          <a:lstStyle/>
          <a:p>
            <a:pPr eaLnBrk="1" hangingPunct="1"/>
            <a:r>
              <a:rPr lang="en-US" b="1" smtClean="0">
                <a:solidFill>
                  <a:srgbClr val="0070C0"/>
                </a:solidFill>
              </a:rPr>
              <a:t>Required</a:t>
            </a:r>
            <a:r>
              <a:rPr lang="en-US" smtClean="0"/>
              <a:t> Use of Funds</a:t>
            </a:r>
          </a:p>
        </p:txBody>
      </p:sp>
      <p:graphicFrame>
        <p:nvGraphicFramePr>
          <p:cNvPr id="8" name="Diagram 7"/>
          <p:cNvGraphicFramePr/>
          <p:nvPr/>
        </p:nvGraphicFramePr>
        <p:xfrm>
          <a:off x="457200" y="1371600"/>
          <a:ext cx="8229600" cy="4876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2228"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52229"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49"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3250" name="Rectangle 2"/>
          <p:cNvSpPr>
            <a:spLocks noGrp="1" noChangeArrowheads="1"/>
          </p:cNvSpPr>
          <p:nvPr>
            <p:ph type="title" idx="4294967295"/>
          </p:nvPr>
        </p:nvSpPr>
        <p:spPr>
          <a:xfrm>
            <a:off x="381000" y="228600"/>
            <a:ext cx="8229600" cy="1020763"/>
          </a:xfrm>
        </p:spPr>
        <p:txBody>
          <a:bodyPr/>
          <a:lstStyle/>
          <a:p>
            <a:pPr eaLnBrk="1" hangingPunct="1"/>
            <a:r>
              <a:rPr lang="en-US" b="1" smtClean="0">
                <a:solidFill>
                  <a:srgbClr val="0070C0"/>
                </a:solidFill>
              </a:rPr>
              <a:t>Required</a:t>
            </a:r>
            <a:r>
              <a:rPr lang="en-US" smtClean="0"/>
              <a:t> Use of Funds</a:t>
            </a:r>
          </a:p>
        </p:txBody>
      </p:sp>
      <p:graphicFrame>
        <p:nvGraphicFramePr>
          <p:cNvPr id="7" name="Diagram 6"/>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3252"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53253"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3"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4274" name="Rectangle 2"/>
          <p:cNvSpPr>
            <a:spLocks noGrp="1" noChangeArrowheads="1"/>
          </p:cNvSpPr>
          <p:nvPr>
            <p:ph type="title" idx="4294967295"/>
          </p:nvPr>
        </p:nvSpPr>
        <p:spPr>
          <a:xfrm>
            <a:off x="381000" y="228600"/>
            <a:ext cx="8229600" cy="1020763"/>
          </a:xfrm>
        </p:spPr>
        <p:txBody>
          <a:bodyPr/>
          <a:lstStyle/>
          <a:p>
            <a:pPr eaLnBrk="1" hangingPunct="1"/>
            <a:r>
              <a:rPr lang="en-US" b="1" smtClean="0">
                <a:solidFill>
                  <a:srgbClr val="0070C0"/>
                </a:solidFill>
              </a:rPr>
              <a:t>Required</a:t>
            </a:r>
            <a:r>
              <a:rPr lang="en-US" smtClean="0"/>
              <a:t> Use of Funds</a:t>
            </a:r>
          </a:p>
        </p:txBody>
      </p:sp>
      <p:graphicFrame>
        <p:nvGraphicFramePr>
          <p:cNvPr id="7" name="Diagram 6"/>
          <p:cNvGraphicFramePr/>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4276"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54277"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7"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5298" name="Rectangle 2"/>
          <p:cNvSpPr>
            <a:spLocks noGrp="1" noChangeArrowheads="1"/>
          </p:cNvSpPr>
          <p:nvPr>
            <p:ph type="title" idx="4294967295"/>
          </p:nvPr>
        </p:nvSpPr>
        <p:spPr>
          <a:xfrm>
            <a:off x="381000" y="228600"/>
            <a:ext cx="8229600" cy="1020763"/>
          </a:xfrm>
        </p:spPr>
        <p:txBody>
          <a:bodyPr/>
          <a:lstStyle/>
          <a:p>
            <a:pPr eaLnBrk="1" hangingPunct="1"/>
            <a:r>
              <a:rPr lang="en-US" b="1" smtClean="0">
                <a:solidFill>
                  <a:srgbClr val="0070C0"/>
                </a:solidFill>
              </a:rPr>
              <a:t>Authorized</a:t>
            </a:r>
            <a:r>
              <a:rPr lang="en-US" smtClean="0"/>
              <a:t> Use of Funds</a:t>
            </a:r>
          </a:p>
        </p:txBody>
      </p:sp>
      <p:graphicFrame>
        <p:nvGraphicFramePr>
          <p:cNvPr id="9" name="Diagram 8"/>
          <p:cNvGraphicFramePr/>
          <p:nvPr/>
        </p:nvGraphicFramePr>
        <p:xfrm>
          <a:off x="457200" y="1600200"/>
          <a:ext cx="8229600" cy="3505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5300"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55301"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
        <p:nvSpPr>
          <p:cNvPr id="55302" name="TextBox 6"/>
          <p:cNvSpPr txBox="1">
            <a:spLocks noChangeArrowheads="1"/>
          </p:cNvSpPr>
          <p:nvPr/>
        </p:nvSpPr>
        <p:spPr bwMode="auto">
          <a:xfrm>
            <a:off x="609600" y="5181600"/>
            <a:ext cx="8077200" cy="1200150"/>
          </a:xfrm>
          <a:prstGeom prst="rect">
            <a:avLst/>
          </a:prstGeom>
          <a:noFill/>
          <a:ln w="9525">
            <a:noFill/>
            <a:miter lim="800000"/>
            <a:headEnd/>
            <a:tailEnd/>
          </a:ln>
        </p:spPr>
        <p:txBody>
          <a:bodyPr>
            <a:spAutoFit/>
          </a:bodyPr>
          <a:lstStyle/>
          <a:p>
            <a:r>
              <a:rPr lang="en-US" sz="1800" b="0">
                <a:latin typeface="Arial" charset="0"/>
              </a:rPr>
              <a:t>Resources at  </a:t>
            </a:r>
            <a:r>
              <a:rPr lang="en-US" sz="1800" b="0">
                <a:latin typeface="Arial" charset="0"/>
                <a:hlinkClick r:id="rId8"/>
              </a:rPr>
              <a:t>www.gapsc.com</a:t>
            </a:r>
            <a:r>
              <a:rPr lang="en-US" sz="1800" b="0">
                <a:latin typeface="Arial" charset="0"/>
              </a:rPr>
              <a:t> – NCLB link:</a:t>
            </a:r>
          </a:p>
          <a:p>
            <a:pPr>
              <a:buFont typeface="Arial" charset="0"/>
              <a:buChar char="•"/>
            </a:pPr>
            <a:r>
              <a:rPr lang="en-US" sz="1800" b="0" i="1">
                <a:latin typeface="Arial" charset="0"/>
              </a:rPr>
              <a:t>USDOE Non-Regulatory Guidance:  Improving Teacher Quality State Grants</a:t>
            </a:r>
            <a:r>
              <a:rPr lang="en-US" sz="1800" b="0">
                <a:latin typeface="Arial" charset="0"/>
              </a:rPr>
              <a:t>, October 2006</a:t>
            </a:r>
          </a:p>
          <a:p>
            <a:pPr>
              <a:buFont typeface="Arial" charset="0"/>
              <a:buChar char="•"/>
            </a:pPr>
            <a:r>
              <a:rPr lang="en-US" sz="1800" b="0" i="1">
                <a:latin typeface="Arial" charset="0"/>
              </a:rPr>
              <a:t>Georgia Title II-A Handbook, Section VIII</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6321"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6322" name="Rectangle 2"/>
          <p:cNvSpPr>
            <a:spLocks noGrp="1" noChangeArrowheads="1"/>
          </p:cNvSpPr>
          <p:nvPr>
            <p:ph type="title" idx="4294967295"/>
          </p:nvPr>
        </p:nvSpPr>
        <p:spPr>
          <a:xfrm>
            <a:off x="381000" y="228600"/>
            <a:ext cx="8229600" cy="1020763"/>
          </a:xfrm>
        </p:spPr>
        <p:txBody>
          <a:bodyPr/>
          <a:lstStyle/>
          <a:p>
            <a:pPr eaLnBrk="1" hangingPunct="1"/>
            <a:r>
              <a:rPr lang="en-US" smtClean="0"/>
              <a:t>Considerations in Use of Funds</a:t>
            </a:r>
          </a:p>
        </p:txBody>
      </p:sp>
      <p:sp>
        <p:nvSpPr>
          <p:cNvPr id="56323" name="Rectangle 3"/>
          <p:cNvSpPr>
            <a:spLocks noGrp="1" noChangeArrowheads="1"/>
          </p:cNvSpPr>
          <p:nvPr>
            <p:ph type="body" idx="4294967295"/>
          </p:nvPr>
        </p:nvSpPr>
        <p:spPr>
          <a:xfrm>
            <a:off x="381000" y="1371600"/>
            <a:ext cx="8229600" cy="4876800"/>
          </a:xfrm>
        </p:spPr>
        <p:txBody>
          <a:bodyPr/>
          <a:lstStyle/>
          <a:p>
            <a:pPr eaLnBrk="1" hangingPunct="1"/>
            <a:r>
              <a:rPr lang="en-US" sz="3000" smtClean="0"/>
              <a:t>Title II-A funds must be used to </a:t>
            </a:r>
            <a:r>
              <a:rPr lang="en-US" sz="3000" b="1" i="1" smtClean="0">
                <a:solidFill>
                  <a:srgbClr val="0070C0"/>
                </a:solidFill>
              </a:rPr>
              <a:t>supplement, and not supplant</a:t>
            </a:r>
            <a:r>
              <a:rPr lang="en-US" sz="3000" smtClean="0"/>
              <a:t>, non-Federal funds that would otherwise be used for activities authorized under Title II-A</a:t>
            </a:r>
          </a:p>
          <a:p>
            <a:pPr lvl="1" eaLnBrk="1" hangingPunct="1"/>
            <a:r>
              <a:rPr lang="en-US" sz="2600" smtClean="0"/>
              <a:t>It is presumed supplanting has occurred in the following circumstances:</a:t>
            </a:r>
          </a:p>
          <a:p>
            <a:pPr lvl="2" eaLnBrk="1" hangingPunct="1"/>
            <a:r>
              <a:rPr lang="en-US" sz="2000" smtClean="0"/>
              <a:t>LEA uses Title II-A funds to provide services that were required under other federal, state, or local laws</a:t>
            </a:r>
          </a:p>
          <a:p>
            <a:pPr lvl="2" eaLnBrk="1" hangingPunct="1"/>
            <a:r>
              <a:rPr lang="en-US" sz="2000" smtClean="0"/>
              <a:t>LEA uses Title II-A funds to provide services that were provided with non-Title II-A funds in the previous year</a:t>
            </a:r>
          </a:p>
        </p:txBody>
      </p:sp>
      <p:sp>
        <p:nvSpPr>
          <p:cNvPr id="56324"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56325"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5"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57346" name="Rectangle 2"/>
          <p:cNvSpPr>
            <a:spLocks noGrp="1" noChangeArrowheads="1"/>
          </p:cNvSpPr>
          <p:nvPr>
            <p:ph type="title" idx="4294967295"/>
          </p:nvPr>
        </p:nvSpPr>
        <p:spPr>
          <a:xfrm>
            <a:off x="381000" y="228600"/>
            <a:ext cx="8229600" cy="1020763"/>
          </a:xfrm>
        </p:spPr>
        <p:txBody>
          <a:bodyPr/>
          <a:lstStyle/>
          <a:p>
            <a:pPr eaLnBrk="1" hangingPunct="1"/>
            <a:r>
              <a:rPr lang="en-US" smtClean="0"/>
              <a:t>Considerations in Use of Funds</a:t>
            </a:r>
          </a:p>
        </p:txBody>
      </p:sp>
      <p:sp>
        <p:nvSpPr>
          <p:cNvPr id="57347" name="Rectangle 3"/>
          <p:cNvSpPr>
            <a:spLocks noGrp="1" noChangeArrowheads="1"/>
          </p:cNvSpPr>
          <p:nvPr>
            <p:ph type="body" idx="4294967295"/>
          </p:nvPr>
        </p:nvSpPr>
        <p:spPr/>
        <p:txBody>
          <a:bodyPr/>
          <a:lstStyle/>
          <a:p>
            <a:pPr eaLnBrk="1" hangingPunct="1"/>
            <a:r>
              <a:rPr lang="en-US" smtClean="0"/>
              <a:t>Expenditures of Title II-A funds must be</a:t>
            </a:r>
          </a:p>
          <a:p>
            <a:pPr lvl="1" eaLnBrk="1" hangingPunct="1"/>
            <a:r>
              <a:rPr lang="en-US" b="1" i="1" smtClean="0">
                <a:solidFill>
                  <a:srgbClr val="0070C0"/>
                </a:solidFill>
              </a:rPr>
              <a:t>necessary</a:t>
            </a:r>
            <a:r>
              <a:rPr lang="en-US" smtClean="0"/>
              <a:t> to implement a strategy/activity designed to meet one or more of the annual prioritized needs,</a:t>
            </a:r>
          </a:p>
          <a:p>
            <a:pPr lvl="1" eaLnBrk="1" hangingPunct="1"/>
            <a:r>
              <a:rPr lang="en-US" b="1" i="1" smtClean="0">
                <a:solidFill>
                  <a:srgbClr val="0070C0"/>
                </a:solidFill>
              </a:rPr>
              <a:t>reasonable</a:t>
            </a:r>
            <a:r>
              <a:rPr lang="en-US" smtClean="0"/>
              <a:t> in cost, and </a:t>
            </a:r>
          </a:p>
          <a:p>
            <a:pPr lvl="1" eaLnBrk="1" hangingPunct="1"/>
            <a:r>
              <a:rPr lang="en-US" b="1" i="1" smtClean="0">
                <a:solidFill>
                  <a:srgbClr val="0070C0"/>
                </a:solidFill>
              </a:rPr>
              <a:t>allocable</a:t>
            </a:r>
            <a:r>
              <a:rPr lang="en-US" smtClean="0"/>
              <a:t> to the Title II-A program.</a:t>
            </a:r>
          </a:p>
          <a:p>
            <a:pPr eaLnBrk="1" hangingPunct="1"/>
            <a:r>
              <a:rPr lang="en-US" smtClean="0"/>
              <a:t>Consolidate with other fund sources to address prioritized needs</a:t>
            </a:r>
          </a:p>
          <a:p>
            <a:pPr eaLnBrk="1" hangingPunct="1"/>
            <a:endParaRPr lang="en-US" smtClean="0"/>
          </a:p>
          <a:p>
            <a:pPr eaLnBrk="1" hangingPunct="1"/>
            <a:endParaRPr lang="en-US" smtClean="0"/>
          </a:p>
          <a:p>
            <a:pPr eaLnBrk="1" hangingPunct="1"/>
            <a:endParaRPr lang="en-US" smtClean="0"/>
          </a:p>
        </p:txBody>
      </p:sp>
      <p:sp>
        <p:nvSpPr>
          <p:cNvPr id="57348"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57349"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9393"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59394" name="Rectangle 2"/>
          <p:cNvSpPr>
            <a:spLocks noGrp="1" noChangeArrowheads="1"/>
          </p:cNvSpPr>
          <p:nvPr>
            <p:ph type="title" idx="4294967295"/>
          </p:nvPr>
        </p:nvSpPr>
        <p:spPr>
          <a:xfrm>
            <a:off x="381000" y="228600"/>
            <a:ext cx="8229600" cy="1020763"/>
          </a:xfrm>
        </p:spPr>
        <p:txBody>
          <a:bodyPr/>
          <a:lstStyle/>
          <a:p>
            <a:pPr eaLnBrk="1" hangingPunct="1"/>
            <a:r>
              <a:rPr lang="en-US" smtClean="0"/>
              <a:t>Use of Funds for Personnel</a:t>
            </a:r>
          </a:p>
        </p:txBody>
      </p:sp>
      <p:sp>
        <p:nvSpPr>
          <p:cNvPr id="59395" name="Rectangle 3"/>
          <p:cNvSpPr>
            <a:spLocks noGrp="1" noChangeArrowheads="1"/>
          </p:cNvSpPr>
          <p:nvPr>
            <p:ph type="body" idx="4294967295"/>
          </p:nvPr>
        </p:nvSpPr>
        <p:spPr/>
        <p:txBody>
          <a:bodyPr/>
          <a:lstStyle/>
          <a:p>
            <a:pPr eaLnBrk="1" hangingPunct="1"/>
            <a:r>
              <a:rPr lang="en-US" smtClean="0"/>
              <a:t>Teachers</a:t>
            </a:r>
          </a:p>
          <a:p>
            <a:pPr lvl="1" eaLnBrk="1" hangingPunct="1"/>
            <a:r>
              <a:rPr lang="en-US" smtClean="0"/>
              <a:t>USDOE guidance authorizes the use of Title II-A funds for</a:t>
            </a:r>
          </a:p>
          <a:p>
            <a:pPr lvl="2" eaLnBrk="1" hangingPunct="1"/>
            <a:r>
              <a:rPr lang="en-US" smtClean="0"/>
              <a:t>Master teachers who provide and/or coordinate professional learning for other teachers</a:t>
            </a:r>
          </a:p>
          <a:p>
            <a:pPr lvl="2" eaLnBrk="1" hangingPunct="1"/>
            <a:r>
              <a:rPr lang="en-US" smtClean="0"/>
              <a:t>Substitute teachers for CSR teachers hired with Title II-A funds or teachers participating in Title II-A funded professional learning</a:t>
            </a:r>
          </a:p>
          <a:p>
            <a:pPr lvl="2" eaLnBrk="1" hangingPunct="1"/>
            <a:r>
              <a:rPr lang="en-US" smtClean="0"/>
              <a:t>Class size reduction(CSR) teachers</a:t>
            </a:r>
          </a:p>
          <a:p>
            <a:pPr lvl="2" eaLnBrk="1" hangingPunct="1">
              <a:buFontTx/>
              <a:buNone/>
            </a:pPr>
            <a:endParaRPr lang="en-US" smtClean="0"/>
          </a:p>
          <a:p>
            <a:pPr eaLnBrk="1" hangingPunct="1">
              <a:buFontTx/>
              <a:buNone/>
            </a:pPr>
            <a:endParaRPr lang="en-US" smtClean="0"/>
          </a:p>
          <a:p>
            <a:pPr eaLnBrk="1" hangingPunct="1"/>
            <a:endParaRPr lang="en-US" smtClean="0"/>
          </a:p>
        </p:txBody>
      </p:sp>
      <p:sp>
        <p:nvSpPr>
          <p:cNvPr id="59396"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59397"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0417"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0418" name="Rectangle 3"/>
          <p:cNvSpPr>
            <a:spLocks noGrp="1" noChangeArrowheads="1"/>
          </p:cNvSpPr>
          <p:nvPr>
            <p:ph type="body" idx="4294967295"/>
          </p:nvPr>
        </p:nvSpPr>
        <p:spPr/>
        <p:txBody>
          <a:bodyPr/>
          <a:lstStyle/>
          <a:p>
            <a:pPr eaLnBrk="1" hangingPunct="1"/>
            <a:r>
              <a:rPr lang="en-US" sz="2800" smtClean="0"/>
              <a:t>An LEA would like to use Title II-A funds to supplement the salary of a ESOL teacher teaching ESOL classes to Spanish speaking students.  Is this an allowable Title II-A expenditure?</a:t>
            </a:r>
            <a:endParaRPr lang="en-US" smtClean="0"/>
          </a:p>
        </p:txBody>
      </p:sp>
      <p:sp>
        <p:nvSpPr>
          <p:cNvPr id="60419"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60420"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
        <p:nvSpPr>
          <p:cNvPr id="60421" name="Title 6"/>
          <p:cNvSpPr>
            <a:spLocks noGrp="1"/>
          </p:cNvSpPr>
          <p:nvPr>
            <p:ph type="title" idx="4294967295"/>
          </p:nvPr>
        </p:nvSpPr>
        <p:spPr>
          <a:xfrm>
            <a:off x="457200" y="152400"/>
            <a:ext cx="8382000" cy="1143000"/>
          </a:xfrm>
        </p:spPr>
        <p:txBody>
          <a:bodyPr/>
          <a:lstStyle/>
          <a:p>
            <a:pPr eaLnBrk="1" hangingPunct="1"/>
            <a:r>
              <a:rPr lang="en-US" smtClean="0"/>
              <a:t>Allowable Title II-A Expenditure?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2465"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2466" name="Rectangle 3"/>
          <p:cNvSpPr>
            <a:spLocks noGrp="1" noChangeArrowheads="1"/>
          </p:cNvSpPr>
          <p:nvPr>
            <p:ph type="body" idx="4294967295"/>
          </p:nvPr>
        </p:nvSpPr>
        <p:spPr>
          <a:xfrm>
            <a:off x="457200" y="1371600"/>
            <a:ext cx="8229600" cy="4876800"/>
          </a:xfrm>
        </p:spPr>
        <p:txBody>
          <a:bodyPr/>
          <a:lstStyle/>
          <a:p>
            <a:pPr marL="0" indent="0" eaLnBrk="1" hangingPunct="1">
              <a:spcBef>
                <a:spcPct val="0"/>
              </a:spcBef>
              <a:buFontTx/>
              <a:buNone/>
            </a:pPr>
            <a:r>
              <a:rPr lang="en-US" sz="2400" smtClean="0"/>
              <a:t>A district has a speech pathologist who has worked at their only elementary school for the past seven years. She has been extremely successful with meeting the needs of her students. The district continues to  identify this service as a high priority for student success. </a:t>
            </a:r>
          </a:p>
          <a:p>
            <a:pPr marL="0" indent="0" eaLnBrk="1" hangingPunct="1">
              <a:spcBef>
                <a:spcPct val="0"/>
              </a:spcBef>
              <a:buFontTx/>
              <a:buNone/>
            </a:pPr>
            <a:endParaRPr lang="en-US" sz="1800" smtClean="0"/>
          </a:p>
          <a:p>
            <a:pPr marL="0" indent="0" eaLnBrk="1" hangingPunct="1">
              <a:spcBef>
                <a:spcPct val="0"/>
              </a:spcBef>
              <a:buFontTx/>
              <a:buNone/>
            </a:pPr>
            <a:r>
              <a:rPr lang="en-US" sz="2400" smtClean="0"/>
              <a:t>The pathologist has received a lucrative offer elsewhere and has sadly informed the district of her need to accept.</a:t>
            </a:r>
          </a:p>
          <a:p>
            <a:pPr marL="0" indent="0" eaLnBrk="1" hangingPunct="1">
              <a:spcBef>
                <a:spcPct val="0"/>
              </a:spcBef>
              <a:buFontTx/>
              <a:buNone/>
            </a:pPr>
            <a:endParaRPr lang="en-US" sz="1800" smtClean="0"/>
          </a:p>
          <a:p>
            <a:pPr marL="0" indent="0" eaLnBrk="1" hangingPunct="1">
              <a:spcBef>
                <a:spcPct val="0"/>
              </a:spcBef>
              <a:buFontTx/>
              <a:buNone/>
            </a:pPr>
            <a:r>
              <a:rPr lang="en-US" sz="2400" smtClean="0"/>
              <a:t>Extensive efforts by the district to obtain the services of another speech pathologist have been unsuccessful. </a:t>
            </a:r>
          </a:p>
          <a:p>
            <a:pPr marL="0" indent="0" eaLnBrk="1" hangingPunct="1">
              <a:spcBef>
                <a:spcPct val="0"/>
              </a:spcBef>
              <a:buFontTx/>
              <a:buNone/>
            </a:pPr>
            <a:endParaRPr lang="en-US" sz="2400" smtClean="0"/>
          </a:p>
          <a:p>
            <a:pPr marL="0" lvl="1" indent="0" eaLnBrk="1" hangingPunct="1">
              <a:spcBef>
                <a:spcPct val="0"/>
              </a:spcBef>
              <a:buFontTx/>
              <a:buNone/>
            </a:pPr>
            <a:r>
              <a:rPr lang="en-US" sz="2400" smtClean="0"/>
              <a:t>Can the district use Title II-A funds to provide a retention bonus for this valued instructor? Why or why not?</a:t>
            </a:r>
          </a:p>
        </p:txBody>
      </p:sp>
      <p:sp>
        <p:nvSpPr>
          <p:cNvPr id="62467"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62468"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
        <p:nvSpPr>
          <p:cNvPr id="62469" name="Title 6"/>
          <p:cNvSpPr>
            <a:spLocks noGrp="1"/>
          </p:cNvSpPr>
          <p:nvPr>
            <p:ph type="title" idx="4294967295"/>
          </p:nvPr>
        </p:nvSpPr>
        <p:spPr>
          <a:xfrm>
            <a:off x="457200" y="152400"/>
            <a:ext cx="8382000" cy="1143000"/>
          </a:xfrm>
        </p:spPr>
        <p:txBody>
          <a:bodyPr/>
          <a:lstStyle/>
          <a:p>
            <a:pPr eaLnBrk="1" hangingPunct="1"/>
            <a:r>
              <a:rPr lang="en-US" smtClean="0"/>
              <a:t>Allowable Title II-A Expenditure?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30722" name="Rectangle 2"/>
          <p:cNvSpPr>
            <a:spLocks noGrp="1" noChangeArrowheads="1"/>
          </p:cNvSpPr>
          <p:nvPr>
            <p:ph type="title" idx="4294967295"/>
          </p:nvPr>
        </p:nvSpPr>
        <p:spPr>
          <a:xfrm>
            <a:off x="381000" y="228600"/>
            <a:ext cx="8229600" cy="1020763"/>
          </a:xfrm>
        </p:spPr>
        <p:txBody>
          <a:bodyPr/>
          <a:lstStyle/>
          <a:p>
            <a:pPr eaLnBrk="1" hangingPunct="1"/>
            <a:r>
              <a:rPr lang="en-US" b="1" smtClean="0">
                <a:solidFill>
                  <a:schemeClr val="tx1"/>
                </a:solidFill>
              </a:rPr>
              <a:t>Purpose of Title II, Part A</a:t>
            </a:r>
          </a:p>
        </p:txBody>
      </p:sp>
      <p:sp>
        <p:nvSpPr>
          <p:cNvPr id="30723" name="Rectangle 3"/>
          <p:cNvSpPr>
            <a:spLocks noGrp="1" noChangeArrowheads="1"/>
          </p:cNvSpPr>
          <p:nvPr>
            <p:ph type="body" idx="4294967295"/>
          </p:nvPr>
        </p:nvSpPr>
        <p:spPr/>
        <p:txBody>
          <a:bodyPr/>
          <a:lstStyle/>
          <a:p>
            <a:pPr marL="0" indent="0" eaLnBrk="1" hangingPunct="1">
              <a:lnSpc>
                <a:spcPct val="90000"/>
              </a:lnSpc>
              <a:buFontTx/>
              <a:buNone/>
            </a:pPr>
            <a:r>
              <a:rPr lang="en-US" sz="2800" b="1" smtClean="0">
                <a:solidFill>
                  <a:srgbClr val="0070C0"/>
                </a:solidFill>
              </a:rPr>
              <a:t>The goal of the Title II-A program </a:t>
            </a:r>
            <a:r>
              <a:rPr lang="en-US" sz="2800" smtClean="0"/>
              <a:t>is for each school to have a teaching staff that is highly qualified and effective in helping all students, regardless of individual learning needs, achieve challenging state content and academic achievement standards. </a:t>
            </a:r>
          </a:p>
          <a:p>
            <a:pPr marL="0" indent="0" eaLnBrk="1" hangingPunct="1">
              <a:lnSpc>
                <a:spcPct val="90000"/>
              </a:lnSpc>
              <a:buFontTx/>
              <a:buNone/>
            </a:pPr>
            <a:r>
              <a:rPr lang="en-US" sz="2800" smtClean="0"/>
              <a:t>A secondary goal is for every student to have an equitable opportunity to receive quality instruction in terms of </a:t>
            </a:r>
          </a:p>
          <a:p>
            <a:pPr marL="400050" lvl="1" indent="0" eaLnBrk="1" hangingPunct="1">
              <a:lnSpc>
                <a:spcPct val="90000"/>
              </a:lnSpc>
            </a:pPr>
            <a:r>
              <a:rPr lang="en-US" sz="2000" smtClean="0"/>
              <a:t>Teacher quality,</a:t>
            </a:r>
          </a:p>
          <a:p>
            <a:pPr marL="400050" lvl="1" indent="0" eaLnBrk="1" hangingPunct="1">
              <a:lnSpc>
                <a:spcPct val="90000"/>
              </a:lnSpc>
            </a:pPr>
            <a:r>
              <a:rPr lang="en-US" sz="2000" smtClean="0"/>
              <a:t>Teacher experience, and</a:t>
            </a:r>
          </a:p>
          <a:p>
            <a:pPr marL="400050" lvl="1" indent="0" eaLnBrk="1" hangingPunct="1">
              <a:lnSpc>
                <a:spcPct val="90000"/>
              </a:lnSpc>
            </a:pPr>
            <a:r>
              <a:rPr lang="en-US" sz="2000" smtClean="0"/>
              <a:t>Class size.</a:t>
            </a:r>
            <a:endParaRPr lang="en-US" smtClean="0"/>
          </a:p>
        </p:txBody>
      </p:sp>
      <p:sp>
        <p:nvSpPr>
          <p:cNvPr id="30724"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30725"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3"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4514" name="Rectangle 2"/>
          <p:cNvSpPr>
            <a:spLocks noGrp="1" noChangeArrowheads="1"/>
          </p:cNvSpPr>
          <p:nvPr>
            <p:ph type="title" idx="4294967295"/>
          </p:nvPr>
        </p:nvSpPr>
        <p:spPr>
          <a:xfrm>
            <a:off x="381000" y="228600"/>
            <a:ext cx="8229600" cy="1020763"/>
          </a:xfrm>
        </p:spPr>
        <p:txBody>
          <a:bodyPr/>
          <a:lstStyle/>
          <a:p>
            <a:pPr eaLnBrk="1" hangingPunct="1"/>
            <a:r>
              <a:rPr lang="en-US" smtClean="0"/>
              <a:t>Use of Funds for CSR Teachers</a:t>
            </a:r>
          </a:p>
        </p:txBody>
      </p:sp>
      <p:sp>
        <p:nvSpPr>
          <p:cNvPr id="64515" name="Rectangle 3"/>
          <p:cNvSpPr>
            <a:spLocks noGrp="1" noChangeArrowheads="1"/>
          </p:cNvSpPr>
          <p:nvPr>
            <p:ph type="body" idx="4294967295"/>
          </p:nvPr>
        </p:nvSpPr>
        <p:spPr/>
        <p:txBody>
          <a:bodyPr/>
          <a:lstStyle/>
          <a:p>
            <a:pPr eaLnBrk="1" hangingPunct="1"/>
            <a:r>
              <a:rPr lang="en-US" smtClean="0"/>
              <a:t>Class size reduction must be documented as addressing an annual prioritized need</a:t>
            </a:r>
          </a:p>
          <a:p>
            <a:pPr lvl="1" eaLnBrk="1" hangingPunct="1"/>
            <a:r>
              <a:rPr lang="en-US" smtClean="0"/>
              <a:t>Pupil/teacher ratio need</a:t>
            </a:r>
          </a:p>
          <a:p>
            <a:pPr lvl="1" eaLnBrk="1" hangingPunct="1"/>
            <a:r>
              <a:rPr lang="en-US" smtClean="0"/>
              <a:t>Student academic achievement need</a:t>
            </a:r>
          </a:p>
          <a:p>
            <a:pPr eaLnBrk="1" hangingPunct="1"/>
            <a:r>
              <a:rPr lang="en-US" smtClean="0"/>
              <a:t>The school and grade-level or content area at which CSR is applied must be in the greater need category for the school district</a:t>
            </a:r>
          </a:p>
          <a:p>
            <a:pPr eaLnBrk="1" hangingPunct="1"/>
            <a:endParaRPr lang="en-US" smtClean="0"/>
          </a:p>
          <a:p>
            <a:pPr eaLnBrk="1" hangingPunct="1">
              <a:buFontTx/>
              <a:buNone/>
            </a:pPr>
            <a:endParaRPr lang="en-US" b="1" smtClean="0"/>
          </a:p>
        </p:txBody>
      </p:sp>
      <p:sp>
        <p:nvSpPr>
          <p:cNvPr id="64516"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64517"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1"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6562" name="Rectangle 2"/>
          <p:cNvSpPr>
            <a:spLocks noGrp="1" noChangeArrowheads="1"/>
          </p:cNvSpPr>
          <p:nvPr>
            <p:ph type="title" idx="4294967295"/>
          </p:nvPr>
        </p:nvSpPr>
        <p:spPr>
          <a:xfrm>
            <a:off x="381000" y="228600"/>
            <a:ext cx="8229600" cy="1020763"/>
          </a:xfrm>
        </p:spPr>
        <p:txBody>
          <a:bodyPr/>
          <a:lstStyle/>
          <a:p>
            <a:pPr eaLnBrk="1" hangingPunct="1"/>
            <a:r>
              <a:rPr lang="en-US" smtClean="0"/>
              <a:t>Use of Funds for CSR Teachers</a:t>
            </a:r>
          </a:p>
        </p:txBody>
      </p:sp>
      <p:sp>
        <p:nvSpPr>
          <p:cNvPr id="66563" name="Rectangle 3"/>
          <p:cNvSpPr>
            <a:spLocks noGrp="1" noChangeArrowheads="1"/>
          </p:cNvSpPr>
          <p:nvPr>
            <p:ph type="body" idx="4294967295"/>
          </p:nvPr>
        </p:nvSpPr>
        <p:spPr/>
        <p:txBody>
          <a:bodyPr/>
          <a:lstStyle/>
          <a:p>
            <a:pPr eaLnBrk="1" hangingPunct="1"/>
            <a:r>
              <a:rPr lang="en-US" smtClean="0"/>
              <a:t>Class size reductions must result in a meaningful reduction for all students in a class on a regular basis </a:t>
            </a:r>
          </a:p>
          <a:p>
            <a:pPr eaLnBrk="1" hangingPunct="1"/>
            <a:r>
              <a:rPr lang="en-US" smtClean="0"/>
              <a:t>LEA class size numbers must be within the state maximum class size requirements before class size reductions are made</a:t>
            </a:r>
          </a:p>
        </p:txBody>
      </p:sp>
      <p:sp>
        <p:nvSpPr>
          <p:cNvPr id="66564"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66565"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5"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7586" name="Rectangle 2"/>
          <p:cNvSpPr>
            <a:spLocks noGrp="1" noChangeArrowheads="1"/>
          </p:cNvSpPr>
          <p:nvPr>
            <p:ph type="title" idx="4294967295"/>
          </p:nvPr>
        </p:nvSpPr>
        <p:spPr>
          <a:xfrm>
            <a:off x="381000" y="228600"/>
            <a:ext cx="8229600" cy="1020763"/>
          </a:xfrm>
        </p:spPr>
        <p:txBody>
          <a:bodyPr/>
          <a:lstStyle/>
          <a:p>
            <a:pPr eaLnBrk="1" hangingPunct="1"/>
            <a:r>
              <a:rPr lang="en-US" smtClean="0"/>
              <a:t>Use of Funds for CSR Teachers</a:t>
            </a:r>
          </a:p>
        </p:txBody>
      </p:sp>
      <p:sp>
        <p:nvSpPr>
          <p:cNvPr id="67587" name="Rectangle 3"/>
          <p:cNvSpPr>
            <a:spLocks noGrp="1" noChangeArrowheads="1"/>
          </p:cNvSpPr>
          <p:nvPr>
            <p:ph type="body" idx="4294967295"/>
          </p:nvPr>
        </p:nvSpPr>
        <p:spPr/>
        <p:txBody>
          <a:bodyPr/>
          <a:lstStyle/>
          <a:p>
            <a:pPr eaLnBrk="1" hangingPunct="1"/>
            <a:r>
              <a:rPr lang="en-US" smtClean="0"/>
              <a:t>LEAs must use caution in using Title II-A CSR teachers to retain classroom teacher positions previously funded by state or local funds</a:t>
            </a:r>
          </a:p>
          <a:p>
            <a:pPr lvl="1" eaLnBrk="1" hangingPunct="1">
              <a:buFontTx/>
              <a:buNone/>
            </a:pPr>
            <a:endParaRPr lang="en-US" smtClean="0"/>
          </a:p>
          <a:p>
            <a:pPr eaLnBrk="1" hangingPunct="1"/>
            <a:endParaRPr lang="en-US" smtClean="0"/>
          </a:p>
        </p:txBody>
      </p:sp>
      <p:sp>
        <p:nvSpPr>
          <p:cNvPr id="67588"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67589"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8609"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68610" name="Rectangle 2"/>
          <p:cNvSpPr>
            <a:spLocks noGrp="1" noChangeArrowheads="1"/>
          </p:cNvSpPr>
          <p:nvPr>
            <p:ph type="title" idx="4294967295"/>
          </p:nvPr>
        </p:nvSpPr>
        <p:spPr>
          <a:xfrm>
            <a:off x="381000" y="228600"/>
            <a:ext cx="8382000" cy="1020763"/>
          </a:xfrm>
        </p:spPr>
        <p:txBody>
          <a:bodyPr/>
          <a:lstStyle/>
          <a:p>
            <a:pPr eaLnBrk="1" hangingPunct="1"/>
            <a:r>
              <a:rPr lang="en-US" smtClean="0"/>
              <a:t>Allowable Title II-A Expenditure?</a:t>
            </a:r>
          </a:p>
        </p:txBody>
      </p:sp>
      <p:sp>
        <p:nvSpPr>
          <p:cNvPr id="19460" name="Rectangle 3"/>
          <p:cNvSpPr>
            <a:spLocks noGrp="1" noChangeArrowheads="1"/>
          </p:cNvSpPr>
          <p:nvPr>
            <p:ph type="body" idx="4294967295"/>
          </p:nvPr>
        </p:nvSpPr>
        <p:spPr/>
        <p:txBody>
          <a:bodyPr/>
          <a:lstStyle/>
          <a:p>
            <a:pPr marL="609600" indent="0" eaLnBrk="1" hangingPunct="1">
              <a:buFontTx/>
              <a:buNone/>
              <a:defRPr/>
            </a:pPr>
            <a:r>
              <a:rPr lang="en-US" sz="2800" dirty="0" smtClean="0"/>
              <a:t>Spruce Hill High School would like to hire a special education teacher for CSR in mathematics.  The teacher would be utilized to teach students who need extra assistance, taking them from the regular education setting to strengthen their skills in math.  The teacher holds 6-12 math certification as well as general and adaptive  SPED certification.  Would this be an allowable expenditure for Title II-A funds and if not how could it become allowable?</a:t>
            </a:r>
          </a:p>
          <a:p>
            <a:pPr lvl="1" eaLnBrk="1" hangingPunct="1">
              <a:buFontTx/>
              <a:buNone/>
              <a:defRPr/>
            </a:pPr>
            <a:endParaRPr lang="en-US" dirty="0" smtClean="0"/>
          </a:p>
          <a:p>
            <a:pPr eaLnBrk="1" hangingPunct="1">
              <a:defRPr/>
            </a:pPr>
            <a:endParaRPr lang="en-US" dirty="0" smtClean="0"/>
          </a:p>
        </p:txBody>
      </p:sp>
      <p:sp>
        <p:nvSpPr>
          <p:cNvPr id="68612"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68613"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0657"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0658" name="Rectangle 2"/>
          <p:cNvSpPr>
            <a:spLocks noGrp="1" noChangeArrowheads="1"/>
          </p:cNvSpPr>
          <p:nvPr>
            <p:ph type="title" idx="4294967295"/>
          </p:nvPr>
        </p:nvSpPr>
        <p:spPr>
          <a:xfrm>
            <a:off x="381000" y="228600"/>
            <a:ext cx="8229600" cy="1020763"/>
          </a:xfrm>
        </p:spPr>
        <p:txBody>
          <a:bodyPr/>
          <a:lstStyle/>
          <a:p>
            <a:pPr eaLnBrk="1" hangingPunct="1"/>
            <a:r>
              <a:rPr lang="en-US" sz="4300" smtClean="0"/>
              <a:t>Use of Funds for</a:t>
            </a:r>
            <a:br>
              <a:rPr lang="en-US" sz="4300" smtClean="0"/>
            </a:br>
            <a:r>
              <a:rPr lang="en-US" sz="4300" smtClean="0"/>
              <a:t>Professional Learning</a:t>
            </a:r>
          </a:p>
        </p:txBody>
      </p:sp>
      <p:sp>
        <p:nvSpPr>
          <p:cNvPr id="70659" name="Rectangle 3"/>
          <p:cNvSpPr>
            <a:spLocks noGrp="1" noChangeArrowheads="1"/>
          </p:cNvSpPr>
          <p:nvPr>
            <p:ph type="body" idx="4294967295"/>
          </p:nvPr>
        </p:nvSpPr>
        <p:spPr/>
        <p:txBody>
          <a:bodyPr/>
          <a:lstStyle/>
          <a:p>
            <a:pPr eaLnBrk="1" hangingPunct="1"/>
            <a:r>
              <a:rPr lang="en-US" sz="2800" smtClean="0"/>
              <a:t>Must address one or more of the annual LEA prioritized needs</a:t>
            </a:r>
          </a:p>
          <a:p>
            <a:pPr eaLnBrk="1" hangingPunct="1"/>
            <a:r>
              <a:rPr lang="en-US" sz="2800" smtClean="0"/>
              <a:t>Must focus on increasing the ability of</a:t>
            </a:r>
          </a:p>
          <a:p>
            <a:pPr lvl="1" eaLnBrk="1" hangingPunct="1"/>
            <a:r>
              <a:rPr lang="en-US" sz="2400" smtClean="0"/>
              <a:t>the teaching staff to help all students achieve high academic standards, or</a:t>
            </a:r>
          </a:p>
          <a:p>
            <a:pPr lvl="1" eaLnBrk="1" hangingPunct="1"/>
            <a:r>
              <a:rPr lang="en-US" sz="2400" smtClean="0"/>
              <a:t>the school administrative staff to lead their schools’ efforts to increase student academic achievement</a:t>
            </a:r>
          </a:p>
          <a:p>
            <a:pPr eaLnBrk="1" hangingPunct="1"/>
            <a:r>
              <a:rPr lang="en-US" sz="2800" smtClean="0"/>
              <a:t>Must be of high quality</a:t>
            </a:r>
          </a:p>
          <a:p>
            <a:pPr eaLnBrk="1" hangingPunct="1"/>
            <a:r>
              <a:rPr lang="en-US" sz="2800" smtClean="0"/>
              <a:t>Must be scientific research based</a:t>
            </a:r>
          </a:p>
          <a:p>
            <a:pPr eaLnBrk="1" hangingPunct="1">
              <a:buFontTx/>
              <a:buNone/>
            </a:pPr>
            <a:endParaRPr lang="en-US" smtClean="0"/>
          </a:p>
        </p:txBody>
      </p:sp>
      <p:sp>
        <p:nvSpPr>
          <p:cNvPr id="70660"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70661"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681"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1682" name="Rectangle 2"/>
          <p:cNvSpPr>
            <a:spLocks noGrp="1" noChangeArrowheads="1"/>
          </p:cNvSpPr>
          <p:nvPr>
            <p:ph type="title" idx="4294967295"/>
          </p:nvPr>
        </p:nvSpPr>
        <p:spPr>
          <a:xfrm>
            <a:off x="381000" y="228600"/>
            <a:ext cx="8229600" cy="1020763"/>
          </a:xfrm>
        </p:spPr>
        <p:txBody>
          <a:bodyPr/>
          <a:lstStyle/>
          <a:p>
            <a:pPr eaLnBrk="1" hangingPunct="1"/>
            <a:r>
              <a:rPr lang="en-US" sz="4300" smtClean="0"/>
              <a:t>Allowable Title II-A Expenditure?</a:t>
            </a:r>
          </a:p>
        </p:txBody>
      </p:sp>
      <p:sp>
        <p:nvSpPr>
          <p:cNvPr id="20484" name="Rectangle 3"/>
          <p:cNvSpPr>
            <a:spLocks noGrp="1" noChangeArrowheads="1"/>
          </p:cNvSpPr>
          <p:nvPr>
            <p:ph type="body" idx="4294967295"/>
          </p:nvPr>
        </p:nvSpPr>
        <p:spPr/>
        <p:txBody>
          <a:bodyPr/>
          <a:lstStyle/>
          <a:p>
            <a:pPr marL="0" indent="0" eaLnBrk="1" hangingPunct="1">
              <a:spcBef>
                <a:spcPts val="600"/>
              </a:spcBef>
              <a:buFontTx/>
              <a:buNone/>
              <a:defRPr/>
            </a:pPr>
            <a:r>
              <a:rPr lang="en-US" sz="2800" dirty="0" smtClean="0"/>
              <a:t>A teacher requests to attend a national conference. The principal has agreed if Title II-A funds can be used to cover the costs. </a:t>
            </a:r>
          </a:p>
          <a:p>
            <a:pPr marL="0" indent="0" eaLnBrk="1" hangingPunct="1">
              <a:spcBef>
                <a:spcPts val="600"/>
              </a:spcBef>
              <a:buFontTx/>
              <a:buNone/>
              <a:defRPr/>
            </a:pPr>
            <a:endParaRPr lang="en-US" sz="2400" dirty="0" smtClean="0"/>
          </a:p>
          <a:p>
            <a:pPr marL="0" indent="0" eaLnBrk="1" hangingPunct="1">
              <a:spcBef>
                <a:spcPts val="600"/>
              </a:spcBef>
              <a:buFontTx/>
              <a:buNone/>
              <a:defRPr/>
            </a:pPr>
            <a:r>
              <a:rPr lang="en-US" sz="2800" dirty="0" smtClean="0"/>
              <a:t>The Title II-A Coordinator responds that they will need to discuss the request and determine if this meets the criteria necessary for funding.</a:t>
            </a:r>
          </a:p>
          <a:p>
            <a:pPr marL="0" indent="0" eaLnBrk="1" hangingPunct="1">
              <a:spcBef>
                <a:spcPts val="600"/>
              </a:spcBef>
              <a:buFontTx/>
              <a:buNone/>
              <a:defRPr/>
            </a:pPr>
            <a:endParaRPr lang="en-US" sz="2400" dirty="0" smtClean="0"/>
          </a:p>
          <a:p>
            <a:pPr marL="0" indent="0" eaLnBrk="1" hangingPunct="1">
              <a:spcBef>
                <a:spcPts val="600"/>
              </a:spcBef>
              <a:buFontTx/>
              <a:buNone/>
              <a:defRPr/>
            </a:pPr>
            <a:r>
              <a:rPr lang="en-US" sz="2800" dirty="0" smtClean="0"/>
              <a:t>What will the principal be asked to justify the use of Title II-A funds?</a:t>
            </a:r>
            <a:endParaRPr lang="en-US" sz="2400" dirty="0" smtClean="0"/>
          </a:p>
          <a:p>
            <a:pPr indent="0" eaLnBrk="1" hangingPunct="1">
              <a:buFontTx/>
              <a:buNone/>
              <a:defRPr/>
            </a:pPr>
            <a:endParaRPr lang="en-US" dirty="0" smtClean="0"/>
          </a:p>
        </p:txBody>
      </p:sp>
      <p:sp>
        <p:nvSpPr>
          <p:cNvPr id="71684"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71685"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29"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3730" name="Rectangle 2"/>
          <p:cNvSpPr>
            <a:spLocks noGrp="1" noChangeArrowheads="1"/>
          </p:cNvSpPr>
          <p:nvPr>
            <p:ph type="title" idx="4294967295"/>
          </p:nvPr>
        </p:nvSpPr>
        <p:spPr>
          <a:xfrm>
            <a:off x="381000" y="228600"/>
            <a:ext cx="8229600" cy="1020763"/>
          </a:xfrm>
        </p:spPr>
        <p:txBody>
          <a:bodyPr/>
          <a:lstStyle/>
          <a:p>
            <a:pPr eaLnBrk="1" hangingPunct="1"/>
            <a:r>
              <a:rPr lang="en-US" sz="4300" smtClean="0"/>
              <a:t>Allowable Title II-A Expenditure?</a:t>
            </a:r>
          </a:p>
        </p:txBody>
      </p:sp>
      <p:sp>
        <p:nvSpPr>
          <p:cNvPr id="73731" name="Rectangle 3"/>
          <p:cNvSpPr>
            <a:spLocks noGrp="1" noChangeArrowheads="1"/>
          </p:cNvSpPr>
          <p:nvPr>
            <p:ph type="body" idx="4294967295"/>
          </p:nvPr>
        </p:nvSpPr>
        <p:spPr/>
        <p:txBody>
          <a:bodyPr/>
          <a:lstStyle/>
          <a:p>
            <a:pPr marL="177800" indent="0" eaLnBrk="1" hangingPunct="1">
              <a:buFontTx/>
              <a:buNone/>
            </a:pPr>
            <a:r>
              <a:rPr lang="en-US" sz="2800" smtClean="0"/>
              <a:t>An LEA’s Title II-A allocation is $280,000.  The Title II-A budget includes an item, 2210-610, for $6000.  The item description reads: Supplies such as paper, pens, pencils, card stock, markers, ink cartridges, notebooks, post it notes, staples, dividers, paper clips, note pads, for professional development activities.  Are these allowable expenditures for Title II-A?  </a:t>
            </a:r>
          </a:p>
          <a:p>
            <a:pPr marL="177800" indent="0" eaLnBrk="1" hangingPunct="1">
              <a:buFontTx/>
              <a:buNone/>
            </a:pPr>
            <a:endParaRPr lang="en-US" smtClean="0"/>
          </a:p>
        </p:txBody>
      </p:sp>
      <p:sp>
        <p:nvSpPr>
          <p:cNvPr id="73732"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73733"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4754"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4755" name="Rectangle 2"/>
          <p:cNvSpPr>
            <a:spLocks noGrp="1" noChangeArrowheads="1"/>
          </p:cNvSpPr>
          <p:nvPr>
            <p:ph type="title" idx="4294967295"/>
          </p:nvPr>
        </p:nvSpPr>
        <p:spPr>
          <a:xfrm>
            <a:off x="457200" y="228600"/>
            <a:ext cx="8229600" cy="1020763"/>
          </a:xfrm>
        </p:spPr>
        <p:txBody>
          <a:bodyPr/>
          <a:lstStyle/>
          <a:p>
            <a:pPr eaLnBrk="1" hangingPunct="1"/>
            <a:r>
              <a:rPr lang="en-US" sz="4000" b="1" smtClean="0"/>
              <a:t>Can Title II-A Funds Be Used to Implement This Strategy?</a:t>
            </a:r>
            <a:r>
              <a:rPr lang="en-US" sz="4000" smtClean="0"/>
              <a:t>  </a:t>
            </a:r>
          </a:p>
        </p:txBody>
      </p:sp>
      <p:sp>
        <p:nvSpPr>
          <p:cNvPr id="105476" name="Rectangle 3"/>
          <p:cNvSpPr>
            <a:spLocks noGrp="1" noChangeArrowheads="1"/>
          </p:cNvSpPr>
          <p:nvPr>
            <p:ph type="body" idx="4294967295"/>
          </p:nvPr>
        </p:nvSpPr>
        <p:spPr>
          <a:xfrm>
            <a:off x="914400" y="1371600"/>
            <a:ext cx="8229600" cy="5105400"/>
          </a:xfrm>
        </p:spPr>
        <p:txBody>
          <a:bodyPr/>
          <a:lstStyle/>
          <a:p>
            <a:pPr algn="ctr" eaLnBrk="1" hangingPunct="1">
              <a:buFontTx/>
              <a:buNone/>
            </a:pPr>
            <a:r>
              <a:rPr lang="en-US" sz="2000" smtClean="0"/>
              <a:t>(Most likely, if the following questions can be answered yes.)</a:t>
            </a:r>
          </a:p>
          <a:p>
            <a:pPr eaLnBrk="1" hangingPunct="1"/>
            <a:r>
              <a:rPr lang="en-US" smtClean="0"/>
              <a:t>Will implementation of the strategy likely result in one or more of the following?</a:t>
            </a:r>
          </a:p>
          <a:p>
            <a:pPr lvl="1" eaLnBrk="1" hangingPunct="1"/>
            <a:r>
              <a:rPr lang="en-US" sz="2500" smtClean="0"/>
              <a:t>A highly qualified, more effective teaching staff that is able to help </a:t>
            </a:r>
            <a:r>
              <a:rPr lang="en-US" sz="2500" i="1" smtClean="0"/>
              <a:t>all </a:t>
            </a:r>
            <a:r>
              <a:rPr lang="en-US" sz="2500" smtClean="0"/>
              <a:t>students meet high academic standards </a:t>
            </a:r>
          </a:p>
          <a:p>
            <a:pPr lvl="1" eaLnBrk="1" hangingPunct="1"/>
            <a:r>
              <a:rPr lang="en-US" sz="2500" smtClean="0"/>
              <a:t>A school administrative staff that is more qualified to lead their school’s efforts to increase student academic achievement</a:t>
            </a:r>
          </a:p>
          <a:p>
            <a:pPr lvl="1" eaLnBrk="1" hangingPunct="1"/>
            <a:r>
              <a:rPr lang="en-US" sz="2500" smtClean="0"/>
              <a:t>More equitable opportunities for </a:t>
            </a:r>
            <a:r>
              <a:rPr lang="en-US" sz="2500" i="1" smtClean="0"/>
              <a:t>every</a:t>
            </a:r>
            <a:r>
              <a:rPr lang="en-US" sz="2500" smtClean="0"/>
              <a:t> student to be taught by highly qualified, highly effective teachers</a:t>
            </a:r>
          </a:p>
        </p:txBody>
      </p:sp>
      <p:sp>
        <p:nvSpPr>
          <p:cNvPr id="74757"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74758"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05476">
                                            <p:txEl>
                                              <p:pRg st="0" end="0"/>
                                            </p:txEl>
                                          </p:spTgt>
                                        </p:tgtEl>
                                        <p:attrNameLst>
                                          <p:attrName>style.visibility</p:attrName>
                                        </p:attrNameLst>
                                      </p:cBhvr>
                                      <p:to>
                                        <p:strVal val="visible"/>
                                      </p:to>
                                    </p:set>
                                    <p:anim calcmode="lin" valueType="num">
                                      <p:cBhvr additive="base">
                                        <p:cTn id="7" dur="500" fill="hold"/>
                                        <p:tgtEl>
                                          <p:spTgt spid="10547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0547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nodeType="clickEffect">
                                  <p:stCondLst>
                                    <p:cond delay="0"/>
                                  </p:stCondLst>
                                  <p:childTnLst>
                                    <p:set>
                                      <p:cBhvr>
                                        <p:cTn id="12" dur="1" fill="hold">
                                          <p:stCondLst>
                                            <p:cond delay="0"/>
                                          </p:stCondLst>
                                        </p:cTn>
                                        <p:tgtEl>
                                          <p:spTgt spid="105476">
                                            <p:txEl>
                                              <p:pRg st="1" end="1"/>
                                            </p:txEl>
                                          </p:spTgt>
                                        </p:tgtEl>
                                        <p:attrNameLst>
                                          <p:attrName>style.visibility</p:attrName>
                                        </p:attrNameLst>
                                      </p:cBhvr>
                                      <p:to>
                                        <p:strVal val="visible"/>
                                      </p:to>
                                    </p:set>
                                    <p:anim calcmode="lin" valueType="num">
                                      <p:cBhvr additive="base">
                                        <p:cTn id="13" dur="500" fill="hold"/>
                                        <p:tgtEl>
                                          <p:spTgt spid="10547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5476">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05476">
                                            <p:txEl>
                                              <p:pRg st="2" end="2"/>
                                            </p:txEl>
                                          </p:spTgt>
                                        </p:tgtEl>
                                        <p:attrNameLst>
                                          <p:attrName>style.visibility</p:attrName>
                                        </p:attrNameLst>
                                      </p:cBhvr>
                                      <p:to>
                                        <p:strVal val="visible"/>
                                      </p:to>
                                    </p:set>
                                    <p:anim calcmode="lin" valueType="num">
                                      <p:cBhvr additive="base">
                                        <p:cTn id="19" dur="500" fill="hold"/>
                                        <p:tgtEl>
                                          <p:spTgt spid="105476">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05476">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05476">
                                            <p:txEl>
                                              <p:pRg st="3" end="3"/>
                                            </p:txEl>
                                          </p:spTgt>
                                        </p:tgtEl>
                                        <p:attrNameLst>
                                          <p:attrName>style.visibility</p:attrName>
                                        </p:attrNameLst>
                                      </p:cBhvr>
                                      <p:to>
                                        <p:strVal val="visible"/>
                                      </p:to>
                                    </p:set>
                                    <p:anim calcmode="lin" valueType="num">
                                      <p:cBhvr additive="base">
                                        <p:cTn id="25" dur="500" fill="hold"/>
                                        <p:tgtEl>
                                          <p:spTgt spid="105476">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05476">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nodeType="clickEffect">
                                  <p:stCondLst>
                                    <p:cond delay="0"/>
                                  </p:stCondLst>
                                  <p:childTnLst>
                                    <p:set>
                                      <p:cBhvr>
                                        <p:cTn id="30" dur="1" fill="hold">
                                          <p:stCondLst>
                                            <p:cond delay="0"/>
                                          </p:stCondLst>
                                        </p:cTn>
                                        <p:tgtEl>
                                          <p:spTgt spid="105476">
                                            <p:txEl>
                                              <p:pRg st="4" end="4"/>
                                            </p:txEl>
                                          </p:spTgt>
                                        </p:tgtEl>
                                        <p:attrNameLst>
                                          <p:attrName>style.visibility</p:attrName>
                                        </p:attrNameLst>
                                      </p:cBhvr>
                                      <p:to>
                                        <p:strVal val="visible"/>
                                      </p:to>
                                    </p:set>
                                    <p:anim calcmode="lin" valueType="num">
                                      <p:cBhvr additive="base">
                                        <p:cTn id="31" dur="500" fill="hold"/>
                                        <p:tgtEl>
                                          <p:spTgt spid="105476">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05476">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7"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5778" name="Rectangle 2"/>
          <p:cNvSpPr>
            <a:spLocks noGrp="1" noChangeArrowheads="1"/>
          </p:cNvSpPr>
          <p:nvPr>
            <p:ph type="title" idx="4294967295"/>
          </p:nvPr>
        </p:nvSpPr>
        <p:spPr>
          <a:xfrm>
            <a:off x="381000" y="228600"/>
            <a:ext cx="8229600" cy="1020763"/>
          </a:xfrm>
        </p:spPr>
        <p:txBody>
          <a:bodyPr/>
          <a:lstStyle/>
          <a:p>
            <a:pPr eaLnBrk="1" hangingPunct="1"/>
            <a:r>
              <a:rPr lang="en-US" sz="4000" b="1" smtClean="0"/>
              <a:t>Can Title II-A Funds Be Used to Implement This Strategy?  </a:t>
            </a:r>
          </a:p>
        </p:txBody>
      </p:sp>
      <p:sp>
        <p:nvSpPr>
          <p:cNvPr id="106500" name="Rectangle 3"/>
          <p:cNvSpPr>
            <a:spLocks noGrp="1" noChangeArrowheads="1"/>
          </p:cNvSpPr>
          <p:nvPr>
            <p:ph type="body" idx="4294967295"/>
          </p:nvPr>
        </p:nvSpPr>
        <p:spPr>
          <a:xfrm>
            <a:off x="457200" y="1371600"/>
            <a:ext cx="8229600" cy="4754563"/>
          </a:xfrm>
        </p:spPr>
        <p:txBody>
          <a:bodyPr/>
          <a:lstStyle/>
          <a:p>
            <a:pPr eaLnBrk="1" hangingPunct="1"/>
            <a:r>
              <a:rPr lang="en-US" smtClean="0"/>
              <a:t>Is one or more prioritized need(s) directly being addressed by the strategy?</a:t>
            </a:r>
          </a:p>
          <a:p>
            <a:pPr eaLnBrk="1" hangingPunct="1"/>
            <a:r>
              <a:rPr lang="en-US" smtClean="0"/>
              <a:t>Is the strategy supported by scientifically based research?</a:t>
            </a:r>
          </a:p>
          <a:p>
            <a:pPr eaLnBrk="1" hangingPunct="1"/>
            <a:r>
              <a:rPr lang="en-US" smtClean="0"/>
              <a:t>Is the cost reasonable and defensible?</a:t>
            </a:r>
          </a:p>
          <a:p>
            <a:pPr eaLnBrk="1" hangingPunct="1"/>
            <a:r>
              <a:rPr lang="en-US" smtClean="0"/>
              <a:t>Has a written process for determining the effectiveness of the strategy in meeting the prioritized need(s) and moving toward the Title II-A goals been developed?</a:t>
            </a:r>
          </a:p>
          <a:p>
            <a:pPr eaLnBrk="1" hangingPunct="1"/>
            <a:endParaRPr lang="en-US" smtClean="0"/>
          </a:p>
          <a:p>
            <a:pPr eaLnBrk="1" hangingPunct="1"/>
            <a:endParaRPr lang="en-US" smtClean="0"/>
          </a:p>
          <a:p>
            <a:pPr eaLnBrk="1" hangingPunct="1"/>
            <a:endParaRPr lang="en-US" smtClean="0"/>
          </a:p>
        </p:txBody>
      </p:sp>
      <p:sp>
        <p:nvSpPr>
          <p:cNvPr id="75780"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75781"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6500">
                                            <p:txEl>
                                              <p:pRg st="0" end="0"/>
                                            </p:txEl>
                                          </p:spTgt>
                                        </p:tgtEl>
                                        <p:attrNameLst>
                                          <p:attrName>style.visibility</p:attrName>
                                        </p:attrNameLst>
                                      </p:cBhvr>
                                      <p:to>
                                        <p:strVal val="visible"/>
                                      </p:to>
                                    </p:set>
                                    <p:anim calcmode="lin" valueType="num">
                                      <p:cBhvr additive="base">
                                        <p:cTn id="7" dur="500" fill="hold"/>
                                        <p:tgtEl>
                                          <p:spTgt spid="1065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5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6500">
                                            <p:txEl>
                                              <p:pRg st="1" end="1"/>
                                            </p:txEl>
                                          </p:spTgt>
                                        </p:tgtEl>
                                        <p:attrNameLst>
                                          <p:attrName>style.visibility</p:attrName>
                                        </p:attrNameLst>
                                      </p:cBhvr>
                                      <p:to>
                                        <p:strVal val="visible"/>
                                      </p:to>
                                    </p:set>
                                    <p:anim calcmode="lin" valueType="num">
                                      <p:cBhvr additive="base">
                                        <p:cTn id="13" dur="500" fill="hold"/>
                                        <p:tgtEl>
                                          <p:spTgt spid="10650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5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6500">
                                            <p:txEl>
                                              <p:pRg st="2" end="2"/>
                                            </p:txEl>
                                          </p:spTgt>
                                        </p:tgtEl>
                                        <p:attrNameLst>
                                          <p:attrName>style.visibility</p:attrName>
                                        </p:attrNameLst>
                                      </p:cBhvr>
                                      <p:to>
                                        <p:strVal val="visible"/>
                                      </p:to>
                                    </p:set>
                                    <p:anim calcmode="lin" valueType="num">
                                      <p:cBhvr additive="base">
                                        <p:cTn id="19" dur="500" fill="hold"/>
                                        <p:tgtEl>
                                          <p:spTgt spid="10650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5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6500">
                                            <p:txEl>
                                              <p:pRg st="3" end="3"/>
                                            </p:txEl>
                                          </p:spTgt>
                                        </p:tgtEl>
                                        <p:attrNameLst>
                                          <p:attrName>style.visibility</p:attrName>
                                        </p:attrNameLst>
                                      </p:cBhvr>
                                      <p:to>
                                        <p:strVal val="visible"/>
                                      </p:to>
                                    </p:set>
                                    <p:anim calcmode="lin" valueType="num">
                                      <p:cBhvr additive="base">
                                        <p:cTn id="25" dur="500" fill="hold"/>
                                        <p:tgtEl>
                                          <p:spTgt spid="10650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6500">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825"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Title 6"/>
          <p:cNvSpPr>
            <a:spLocks noGrp="1"/>
          </p:cNvSpPr>
          <p:nvPr>
            <p:ph type="title"/>
          </p:nvPr>
        </p:nvSpPr>
        <p:spPr/>
        <p:txBody>
          <a:bodyPr/>
          <a:lstStyle/>
          <a:p>
            <a:pPr eaLnBrk="1" hangingPunct="1">
              <a:defRPr/>
            </a:pPr>
            <a:r>
              <a:rPr lang="en-US" dirty="0" smtClean="0">
                <a:solidFill>
                  <a:schemeClr val="tx1"/>
                </a:solidFill>
              </a:rPr>
              <a:t>Equitable Distribution</a:t>
            </a:r>
            <a:r>
              <a:rPr lang="en-US" dirty="0" smtClean="0">
                <a:solidFill>
                  <a:srgbClr val="C00000"/>
                </a:solidFill>
              </a:rPr>
              <a:t/>
            </a:r>
            <a:br>
              <a:rPr lang="en-US" dirty="0" smtClean="0">
                <a:solidFill>
                  <a:srgbClr val="C00000"/>
                </a:solidFill>
              </a:rPr>
            </a:br>
            <a:endParaRPr lang="en-US" dirty="0"/>
          </a:p>
        </p:txBody>
      </p:sp>
      <p:sp>
        <p:nvSpPr>
          <p:cNvPr id="77827" name="Rectangle 3"/>
          <p:cNvSpPr>
            <a:spLocks noGrp="1" noChangeArrowheads="1"/>
          </p:cNvSpPr>
          <p:nvPr>
            <p:ph type="body" idx="1"/>
          </p:nvPr>
        </p:nvSpPr>
        <p:spPr>
          <a:xfrm>
            <a:off x="722313" y="2906713"/>
            <a:ext cx="7772400" cy="1500187"/>
          </a:xfrm>
        </p:spPr>
        <p:txBody>
          <a:bodyPr/>
          <a:lstStyle/>
          <a:p>
            <a:pPr eaLnBrk="1" hangingPunct="1"/>
            <a:endParaRPr lang="en-US" smtClean="0">
              <a:solidFill>
                <a:srgbClr val="C00000"/>
              </a:solidFill>
            </a:endParaRPr>
          </a:p>
          <a:p>
            <a:pPr eaLnBrk="1" hangingPunct="1"/>
            <a:endParaRPr lang="en-US" smtClean="0">
              <a:solidFill>
                <a:srgbClr val="C00000"/>
              </a:solidFill>
            </a:endParaRPr>
          </a:p>
          <a:p>
            <a:pPr eaLnBrk="1" hangingPunct="1"/>
            <a:endParaRPr lang="en-US" smtClean="0">
              <a:solidFill>
                <a:srgbClr val="C00000"/>
              </a:solidFill>
            </a:endParaRPr>
          </a:p>
          <a:p>
            <a:pPr eaLnBrk="1" hangingPunct="1"/>
            <a:endParaRPr lang="en-US" smtClean="0"/>
          </a:p>
          <a:p>
            <a:pPr eaLnBrk="1" hangingPunct="1"/>
            <a:endParaRPr lang="en-US" smtClean="0"/>
          </a:p>
          <a:p>
            <a:pPr eaLnBrk="1" hangingPunct="1"/>
            <a:endParaRPr lang="en-US" smtClean="0"/>
          </a:p>
        </p:txBody>
      </p:sp>
      <p:sp>
        <p:nvSpPr>
          <p:cNvPr id="77828"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77829"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2770" name="Rectangle 2"/>
          <p:cNvSpPr>
            <a:spLocks noGrp="1" noChangeArrowheads="1"/>
          </p:cNvSpPr>
          <p:nvPr>
            <p:ph type="title" idx="4294967295"/>
          </p:nvPr>
        </p:nvSpPr>
        <p:spPr>
          <a:xfrm>
            <a:off x="381000" y="228600"/>
            <a:ext cx="8229600" cy="1020763"/>
          </a:xfrm>
        </p:spPr>
        <p:txBody>
          <a:bodyPr/>
          <a:lstStyle/>
          <a:p>
            <a:pPr eaLnBrk="1" hangingPunct="1"/>
            <a:r>
              <a:rPr lang="en-US" b="1" smtClean="0">
                <a:solidFill>
                  <a:schemeClr val="tx1"/>
                </a:solidFill>
              </a:rPr>
              <a:t>Title II-A Focus: Quality</a:t>
            </a:r>
            <a:endParaRPr lang="en-US" smtClean="0">
              <a:solidFill>
                <a:schemeClr val="tx1"/>
              </a:solidFill>
            </a:endParaRPr>
          </a:p>
        </p:txBody>
      </p:sp>
      <p:sp>
        <p:nvSpPr>
          <p:cNvPr id="75780" name="Rectangle 3"/>
          <p:cNvSpPr>
            <a:spLocks noGrp="1" noChangeArrowheads="1"/>
          </p:cNvSpPr>
          <p:nvPr>
            <p:ph type="body" idx="4294967295"/>
          </p:nvPr>
        </p:nvSpPr>
        <p:spPr/>
        <p:txBody>
          <a:bodyPr/>
          <a:lstStyle/>
          <a:p>
            <a:pPr marL="347663" indent="-347663" eaLnBrk="1" hangingPunct="1">
              <a:defRPr/>
            </a:pPr>
            <a:r>
              <a:rPr lang="en-US" dirty="0" smtClean="0"/>
              <a:t>Recruit, train, support, and retain highly qualified teachers, paraprofessionals, and  principals</a:t>
            </a:r>
          </a:p>
          <a:p>
            <a:pPr marL="347663" indent="-347663" eaLnBrk="1" hangingPunct="1">
              <a:buFontTx/>
              <a:buNone/>
              <a:defRPr/>
            </a:pPr>
            <a:endParaRPr lang="en-US" b="1" dirty="0" smtClean="0"/>
          </a:p>
          <a:p>
            <a:pPr marL="347663" indent="-347663" eaLnBrk="1" hangingPunct="1">
              <a:defRPr/>
            </a:pPr>
            <a:r>
              <a:rPr lang="en-US" dirty="0" smtClean="0"/>
              <a:t>Offer high quality professional learning opportunities</a:t>
            </a:r>
          </a:p>
          <a:p>
            <a:pPr marL="0" indent="0" eaLnBrk="1" hangingPunct="1">
              <a:lnSpc>
                <a:spcPct val="90000"/>
              </a:lnSpc>
              <a:buFontTx/>
              <a:buNone/>
              <a:defRPr/>
            </a:pPr>
            <a:endParaRPr lang="en-US" dirty="0" smtClean="0"/>
          </a:p>
        </p:txBody>
      </p:sp>
      <p:sp>
        <p:nvSpPr>
          <p:cNvPr id="32772"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32773"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426"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03427" name="Rectangle 2"/>
          <p:cNvSpPr>
            <a:spLocks noGrp="1" noChangeArrowheads="1"/>
          </p:cNvSpPr>
          <p:nvPr>
            <p:ph type="title" idx="4294967295"/>
          </p:nvPr>
        </p:nvSpPr>
        <p:spPr>
          <a:xfrm>
            <a:off x="381000" y="228600"/>
            <a:ext cx="8229600" cy="1020763"/>
          </a:xfrm>
        </p:spPr>
        <p:txBody>
          <a:bodyPr/>
          <a:lstStyle/>
          <a:p>
            <a:pPr eaLnBrk="1" hangingPunct="1"/>
            <a:r>
              <a:rPr lang="en-US" sz="4000" b="1" smtClean="0"/>
              <a:t>Equity Indicators  </a:t>
            </a:r>
          </a:p>
        </p:txBody>
      </p:sp>
      <p:sp>
        <p:nvSpPr>
          <p:cNvPr id="106500" name="Rectangle 3"/>
          <p:cNvSpPr>
            <a:spLocks noGrp="1" noChangeArrowheads="1"/>
          </p:cNvSpPr>
          <p:nvPr>
            <p:ph type="body" idx="4294967295"/>
          </p:nvPr>
        </p:nvSpPr>
        <p:spPr>
          <a:xfrm>
            <a:off x="457200" y="1371600"/>
            <a:ext cx="8229600" cy="4754563"/>
          </a:xfrm>
        </p:spPr>
        <p:txBody>
          <a:bodyPr/>
          <a:lstStyle/>
          <a:p>
            <a:pPr eaLnBrk="1" hangingPunct="1"/>
            <a:r>
              <a:rPr lang="en-US" sz="2800" smtClean="0"/>
              <a:t>Annual Needs Assessment</a:t>
            </a:r>
          </a:p>
          <a:p>
            <a:pPr eaLnBrk="1" hangingPunct="1"/>
            <a:r>
              <a:rPr lang="en-US" sz="2800" smtClean="0"/>
              <a:t>Stakeholder Involvement</a:t>
            </a:r>
          </a:p>
          <a:p>
            <a:pPr eaLnBrk="1" hangingPunct="1"/>
            <a:r>
              <a:rPr lang="en-US" sz="2800" smtClean="0"/>
              <a:t>Highly Qualified Teacher</a:t>
            </a:r>
          </a:p>
          <a:p>
            <a:pPr eaLnBrk="1" hangingPunct="1"/>
            <a:r>
              <a:rPr lang="en-US" sz="2800" smtClean="0"/>
              <a:t>Teacher Experience and Effectiveness</a:t>
            </a:r>
          </a:p>
          <a:p>
            <a:pPr eaLnBrk="1" hangingPunct="1"/>
            <a:r>
              <a:rPr lang="en-US" sz="2800" smtClean="0"/>
              <a:t>Class Size</a:t>
            </a:r>
          </a:p>
          <a:p>
            <a:pPr eaLnBrk="1" hangingPunct="1"/>
            <a:r>
              <a:rPr lang="en-US" sz="2800" smtClean="0"/>
              <a:t>Teacher Preparation and Ability to Meet Diverse Needs of Students</a:t>
            </a:r>
          </a:p>
          <a:p>
            <a:pPr eaLnBrk="1" hangingPunct="1"/>
            <a:r>
              <a:rPr lang="en-US" sz="2800" smtClean="0"/>
              <a:t>Retention of Highly Qualified, Effective Teachers</a:t>
            </a:r>
          </a:p>
          <a:p>
            <a:pPr eaLnBrk="1" hangingPunct="1"/>
            <a:r>
              <a:rPr lang="en-US" sz="2800" smtClean="0"/>
              <a:t>Recruitment and Placement of Highly Qualified, Effective Teachers </a:t>
            </a:r>
          </a:p>
        </p:txBody>
      </p:sp>
      <p:sp>
        <p:nvSpPr>
          <p:cNvPr id="103429"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103430"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6500">
                                            <p:txEl>
                                              <p:pRg st="0" end="0"/>
                                            </p:txEl>
                                          </p:spTgt>
                                        </p:tgtEl>
                                        <p:attrNameLst>
                                          <p:attrName>style.visibility</p:attrName>
                                        </p:attrNameLst>
                                      </p:cBhvr>
                                      <p:to>
                                        <p:strVal val="visible"/>
                                      </p:to>
                                    </p:set>
                                    <p:anim calcmode="lin" valueType="num">
                                      <p:cBhvr additive="base">
                                        <p:cTn id="7" dur="500" fill="hold"/>
                                        <p:tgtEl>
                                          <p:spTgt spid="106500">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650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6500">
                                            <p:txEl>
                                              <p:pRg st="1" end="1"/>
                                            </p:txEl>
                                          </p:spTgt>
                                        </p:tgtEl>
                                        <p:attrNameLst>
                                          <p:attrName>style.visibility</p:attrName>
                                        </p:attrNameLst>
                                      </p:cBhvr>
                                      <p:to>
                                        <p:strVal val="visible"/>
                                      </p:to>
                                    </p:set>
                                    <p:anim calcmode="lin" valueType="num">
                                      <p:cBhvr additive="base">
                                        <p:cTn id="13" dur="500" fill="hold"/>
                                        <p:tgtEl>
                                          <p:spTgt spid="106500">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650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6500">
                                            <p:txEl>
                                              <p:pRg st="2" end="2"/>
                                            </p:txEl>
                                          </p:spTgt>
                                        </p:tgtEl>
                                        <p:attrNameLst>
                                          <p:attrName>style.visibility</p:attrName>
                                        </p:attrNameLst>
                                      </p:cBhvr>
                                      <p:to>
                                        <p:strVal val="visible"/>
                                      </p:to>
                                    </p:set>
                                    <p:anim calcmode="lin" valueType="num">
                                      <p:cBhvr additive="base">
                                        <p:cTn id="19" dur="500" fill="hold"/>
                                        <p:tgtEl>
                                          <p:spTgt spid="106500">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650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6500">
                                            <p:txEl>
                                              <p:pRg st="3" end="3"/>
                                            </p:txEl>
                                          </p:spTgt>
                                        </p:tgtEl>
                                        <p:attrNameLst>
                                          <p:attrName>style.visibility</p:attrName>
                                        </p:attrNameLst>
                                      </p:cBhvr>
                                      <p:to>
                                        <p:strVal val="visible"/>
                                      </p:to>
                                    </p:set>
                                    <p:anim calcmode="lin" valueType="num">
                                      <p:cBhvr additive="base">
                                        <p:cTn id="25" dur="500" fill="hold"/>
                                        <p:tgtEl>
                                          <p:spTgt spid="106500">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650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6500">
                                            <p:txEl>
                                              <p:pRg st="4" end="4"/>
                                            </p:txEl>
                                          </p:spTgt>
                                        </p:tgtEl>
                                        <p:attrNameLst>
                                          <p:attrName>style.visibility</p:attrName>
                                        </p:attrNameLst>
                                      </p:cBhvr>
                                      <p:to>
                                        <p:strVal val="visible"/>
                                      </p:to>
                                    </p:set>
                                    <p:anim calcmode="lin" valueType="num">
                                      <p:cBhvr additive="base">
                                        <p:cTn id="31" dur="500" fill="hold"/>
                                        <p:tgtEl>
                                          <p:spTgt spid="106500">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650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6500">
                                            <p:txEl>
                                              <p:pRg st="5" end="5"/>
                                            </p:txEl>
                                          </p:spTgt>
                                        </p:tgtEl>
                                        <p:attrNameLst>
                                          <p:attrName>style.visibility</p:attrName>
                                        </p:attrNameLst>
                                      </p:cBhvr>
                                      <p:to>
                                        <p:strVal val="visible"/>
                                      </p:to>
                                    </p:set>
                                    <p:anim calcmode="lin" valueType="num">
                                      <p:cBhvr additive="base">
                                        <p:cTn id="37" dur="500" fill="hold"/>
                                        <p:tgtEl>
                                          <p:spTgt spid="106500">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650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6500">
                                            <p:txEl>
                                              <p:pRg st="6" end="6"/>
                                            </p:txEl>
                                          </p:spTgt>
                                        </p:tgtEl>
                                        <p:attrNameLst>
                                          <p:attrName>style.visibility</p:attrName>
                                        </p:attrNameLst>
                                      </p:cBhvr>
                                      <p:to>
                                        <p:strVal val="visible"/>
                                      </p:to>
                                    </p:set>
                                    <p:anim calcmode="lin" valueType="num">
                                      <p:cBhvr additive="base">
                                        <p:cTn id="43" dur="500" fill="hold"/>
                                        <p:tgtEl>
                                          <p:spTgt spid="106500">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650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6500">
                                            <p:txEl>
                                              <p:pRg st="7" end="7"/>
                                            </p:txEl>
                                          </p:spTgt>
                                        </p:tgtEl>
                                        <p:attrNameLst>
                                          <p:attrName>style.visibility</p:attrName>
                                        </p:attrNameLst>
                                      </p:cBhvr>
                                      <p:to>
                                        <p:strVal val="visible"/>
                                      </p:to>
                                    </p:set>
                                    <p:anim calcmode="lin" valueType="num">
                                      <p:cBhvr additive="base">
                                        <p:cTn id="49" dur="500" fill="hold"/>
                                        <p:tgtEl>
                                          <p:spTgt spid="106500">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10650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49"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78850" name="Rectangle 2"/>
          <p:cNvSpPr>
            <a:spLocks noGrp="1" noChangeArrowheads="1"/>
          </p:cNvSpPr>
          <p:nvPr>
            <p:ph type="title" idx="4294967295"/>
          </p:nvPr>
        </p:nvSpPr>
        <p:spPr>
          <a:xfrm>
            <a:off x="381000" y="228600"/>
            <a:ext cx="8229600" cy="1020763"/>
          </a:xfrm>
        </p:spPr>
        <p:txBody>
          <a:bodyPr/>
          <a:lstStyle/>
          <a:p>
            <a:pPr eaLnBrk="1" hangingPunct="1"/>
            <a:r>
              <a:rPr lang="en-US" smtClean="0">
                <a:solidFill>
                  <a:schemeClr val="tx1"/>
                </a:solidFill>
              </a:rPr>
              <a:t>HiQ2</a:t>
            </a:r>
          </a:p>
        </p:txBody>
      </p:sp>
      <p:sp>
        <p:nvSpPr>
          <p:cNvPr id="78851" name="Rectangle 3"/>
          <p:cNvSpPr>
            <a:spLocks noGrp="1" noChangeArrowheads="1"/>
          </p:cNvSpPr>
          <p:nvPr>
            <p:ph type="body" idx="4294967295"/>
          </p:nvPr>
        </p:nvSpPr>
        <p:spPr/>
        <p:txBody>
          <a:bodyPr/>
          <a:lstStyle/>
          <a:p>
            <a:pPr eaLnBrk="1" hangingPunct="1"/>
            <a:endParaRPr lang="en-US" smtClean="0">
              <a:solidFill>
                <a:srgbClr val="C00000"/>
              </a:solidFill>
            </a:endParaRPr>
          </a:p>
          <a:p>
            <a:pPr eaLnBrk="1" hangingPunct="1">
              <a:buFontTx/>
              <a:buNone/>
            </a:pPr>
            <a:r>
              <a:rPr lang="en-US" sz="2800" smtClean="0"/>
              <a:t>HiQ is an online educator inventory system... </a:t>
            </a:r>
          </a:p>
          <a:p>
            <a:pPr lvl="1" eaLnBrk="1" hangingPunct="1">
              <a:buFont typeface="Arial" charset="0"/>
              <a:buChar char="•"/>
            </a:pPr>
            <a:r>
              <a:rPr lang="en-US" smtClean="0"/>
              <a:t>…to assist school systems</a:t>
            </a:r>
          </a:p>
          <a:p>
            <a:pPr lvl="1" eaLnBrk="1" hangingPunct="1">
              <a:buFont typeface="Arial" charset="0"/>
              <a:buChar char="•"/>
            </a:pPr>
            <a:r>
              <a:rPr lang="en-US" smtClean="0"/>
              <a:t>…to determine if an educator meets the Federal definition of “highly qualified” when placed in a particular teaching assignment</a:t>
            </a:r>
          </a:p>
          <a:p>
            <a:pPr lvl="1" eaLnBrk="1" hangingPunct="1">
              <a:buFont typeface="Arial" charset="0"/>
              <a:buChar char="•"/>
            </a:pPr>
            <a:r>
              <a:rPr lang="en-US" smtClean="0"/>
              <a:t>…and to gather data to report to USDOE, to use for AYP, etc.</a:t>
            </a:r>
          </a:p>
          <a:p>
            <a:pPr eaLnBrk="1" hangingPunct="1"/>
            <a:endParaRPr lang="en-US" sz="2800" smtClean="0"/>
          </a:p>
          <a:p>
            <a:pPr eaLnBrk="1" hangingPunct="1"/>
            <a:endParaRPr lang="en-US" sz="2800" smtClean="0">
              <a:solidFill>
                <a:srgbClr val="C00000"/>
              </a:solidFill>
            </a:endParaRPr>
          </a:p>
          <a:p>
            <a:pPr eaLnBrk="1" hangingPunct="1"/>
            <a:endParaRPr lang="en-US" sz="2800" smtClean="0"/>
          </a:p>
          <a:p>
            <a:pPr eaLnBrk="1" hangingPunct="1"/>
            <a:endParaRPr lang="en-US" sz="2800" smtClean="0"/>
          </a:p>
          <a:p>
            <a:pPr eaLnBrk="1" hangingPunct="1"/>
            <a:endParaRPr lang="en-US" sz="2800" smtClean="0"/>
          </a:p>
        </p:txBody>
      </p:sp>
      <p:sp>
        <p:nvSpPr>
          <p:cNvPr id="78852"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78853"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9330"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99331" name="Rectangle 2"/>
          <p:cNvSpPr>
            <a:spLocks noGrp="1" noChangeArrowheads="1"/>
          </p:cNvSpPr>
          <p:nvPr>
            <p:ph type="title" idx="4294967295"/>
          </p:nvPr>
        </p:nvSpPr>
        <p:spPr>
          <a:xfrm>
            <a:off x="381000" y="228600"/>
            <a:ext cx="8229600" cy="1020763"/>
          </a:xfrm>
        </p:spPr>
        <p:txBody>
          <a:bodyPr/>
          <a:lstStyle/>
          <a:p>
            <a:pPr eaLnBrk="1" hangingPunct="1"/>
            <a:r>
              <a:rPr lang="en-US" smtClean="0">
                <a:solidFill>
                  <a:schemeClr val="tx1"/>
                </a:solidFill>
              </a:rPr>
              <a:t>Project EQ</a:t>
            </a:r>
          </a:p>
        </p:txBody>
      </p:sp>
      <p:sp>
        <p:nvSpPr>
          <p:cNvPr id="99332" name="Rectangle 3"/>
          <p:cNvSpPr>
            <a:spLocks noGrp="1" noChangeArrowheads="1"/>
          </p:cNvSpPr>
          <p:nvPr>
            <p:ph type="body" idx="4294967295"/>
          </p:nvPr>
        </p:nvSpPr>
        <p:spPr/>
        <p:txBody>
          <a:bodyPr/>
          <a:lstStyle/>
          <a:p>
            <a:pPr eaLnBrk="1" hangingPunct="1"/>
            <a:r>
              <a:rPr lang="en-US" sz="3600" smtClean="0"/>
              <a:t>A collaborative library of equity plans and solutions with</a:t>
            </a:r>
          </a:p>
          <a:p>
            <a:pPr eaLnBrk="1" hangingPunct="1"/>
            <a:r>
              <a:rPr lang="en-US" sz="3600" smtClean="0"/>
              <a:t>Open Access</a:t>
            </a:r>
          </a:p>
          <a:p>
            <a:pPr eaLnBrk="1" hangingPunct="1"/>
            <a:r>
              <a:rPr lang="en-US" sz="3600" smtClean="0"/>
              <a:t>Local goals and objectives</a:t>
            </a:r>
          </a:p>
          <a:p>
            <a:pPr eaLnBrk="1" hangingPunct="1"/>
            <a:r>
              <a:rPr lang="en-US" sz="3600" smtClean="0"/>
              <a:t>Summary of Impact</a:t>
            </a:r>
          </a:p>
          <a:p>
            <a:pPr eaLnBrk="1" hangingPunct="1"/>
            <a:r>
              <a:rPr lang="en-US" sz="3600" smtClean="0"/>
              <a:t>Evidence of Success</a:t>
            </a:r>
            <a:endParaRPr lang="en-US" sz="2800" smtClean="0"/>
          </a:p>
          <a:p>
            <a:pPr eaLnBrk="1" hangingPunct="1"/>
            <a:endParaRPr lang="en-US" sz="2800" smtClean="0"/>
          </a:p>
          <a:p>
            <a:pPr eaLnBrk="1" hangingPunct="1"/>
            <a:endParaRPr lang="en-US" sz="2800" smtClean="0"/>
          </a:p>
          <a:p>
            <a:pPr eaLnBrk="1" hangingPunct="1"/>
            <a:endParaRPr lang="en-US" sz="2800" smtClean="0"/>
          </a:p>
          <a:p>
            <a:pPr eaLnBrk="1" hangingPunct="1"/>
            <a:endParaRPr lang="en-US" sz="2800" smtClean="0"/>
          </a:p>
        </p:txBody>
      </p:sp>
      <p:sp>
        <p:nvSpPr>
          <p:cNvPr id="99333"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99334"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1378" name="Picture 9" descr="bckgnd_yellow_2"/>
          <p:cNvPicPr>
            <a:picLocks noChangeAspect="1" noChangeArrowheads="1"/>
          </p:cNvPicPr>
          <p:nvPr/>
        </p:nvPicPr>
        <p:blipFill>
          <a:blip r:embed="rId3" cstate="print"/>
          <a:srcRect/>
          <a:stretch>
            <a:fillRect/>
          </a:stretch>
        </p:blipFill>
        <p:spPr bwMode="auto">
          <a:xfrm>
            <a:off x="0" y="0"/>
            <a:ext cx="9144000" cy="6858000"/>
          </a:xfrm>
          <a:prstGeom prst="rect">
            <a:avLst/>
          </a:prstGeom>
          <a:noFill/>
          <a:ln w="9525">
            <a:noFill/>
            <a:miter lim="800000"/>
            <a:headEnd/>
            <a:tailEnd/>
          </a:ln>
        </p:spPr>
      </p:pic>
      <p:sp>
        <p:nvSpPr>
          <p:cNvPr id="101379" name="Rectangle 2"/>
          <p:cNvSpPr>
            <a:spLocks noGrp="1" noChangeArrowheads="1"/>
          </p:cNvSpPr>
          <p:nvPr>
            <p:ph type="title" idx="4294967295"/>
          </p:nvPr>
        </p:nvSpPr>
        <p:spPr>
          <a:xfrm>
            <a:off x="381000" y="228600"/>
            <a:ext cx="8229600" cy="1020763"/>
          </a:xfrm>
        </p:spPr>
        <p:txBody>
          <a:bodyPr/>
          <a:lstStyle/>
          <a:p>
            <a:pPr eaLnBrk="1" hangingPunct="1"/>
            <a:r>
              <a:rPr lang="en-US" smtClean="0">
                <a:solidFill>
                  <a:schemeClr val="tx1"/>
                </a:solidFill>
              </a:rPr>
              <a:t>Equity Technical Assisstance</a:t>
            </a:r>
          </a:p>
        </p:txBody>
      </p:sp>
      <p:sp>
        <p:nvSpPr>
          <p:cNvPr id="101380" name="Rectangle 3"/>
          <p:cNvSpPr>
            <a:spLocks noGrp="1" noChangeArrowheads="1"/>
          </p:cNvSpPr>
          <p:nvPr>
            <p:ph type="body" idx="4294967295"/>
          </p:nvPr>
        </p:nvSpPr>
        <p:spPr/>
        <p:txBody>
          <a:bodyPr/>
          <a:lstStyle/>
          <a:p>
            <a:pPr algn="ctr" eaLnBrk="1" hangingPunct="1">
              <a:lnSpc>
                <a:spcPct val="90000"/>
              </a:lnSpc>
              <a:buFontTx/>
              <a:buNone/>
            </a:pPr>
            <a:r>
              <a:rPr lang="en-US" sz="2800" smtClean="0"/>
              <a:t>ETA: </a:t>
            </a:r>
            <a:r>
              <a:rPr lang="en-US" sz="2800" smtClean="0">
                <a:hlinkClick r:id="rId4"/>
              </a:rPr>
              <a:t>www.gapsc.org</a:t>
            </a:r>
            <a:endParaRPr lang="en-US" sz="2800" smtClean="0"/>
          </a:p>
          <a:p>
            <a:pPr eaLnBrk="1" hangingPunct="1">
              <a:lnSpc>
                <a:spcPct val="90000"/>
              </a:lnSpc>
            </a:pPr>
            <a:r>
              <a:rPr lang="en-US" sz="2800" smtClean="0"/>
              <a:t>Compare Student Populations</a:t>
            </a:r>
          </a:p>
          <a:p>
            <a:pPr eaLnBrk="1" hangingPunct="1">
              <a:lnSpc>
                <a:spcPct val="90000"/>
              </a:lnSpc>
            </a:pPr>
            <a:r>
              <a:rPr lang="en-US" sz="2800" smtClean="0"/>
              <a:t>Compare Teacher Populations</a:t>
            </a:r>
          </a:p>
          <a:p>
            <a:pPr eaLnBrk="1" hangingPunct="1">
              <a:lnSpc>
                <a:spcPct val="90000"/>
              </a:lnSpc>
            </a:pPr>
            <a:r>
              <a:rPr lang="en-US" sz="2800" smtClean="0"/>
              <a:t>Contrast Schools by Grade Level</a:t>
            </a:r>
          </a:p>
          <a:p>
            <a:pPr eaLnBrk="1" hangingPunct="1">
              <a:lnSpc>
                <a:spcPct val="90000"/>
              </a:lnSpc>
            </a:pPr>
            <a:r>
              <a:rPr lang="en-US" sz="2800" smtClean="0"/>
              <a:t>Contrast School to District and State</a:t>
            </a:r>
          </a:p>
          <a:p>
            <a:pPr eaLnBrk="1" hangingPunct="1">
              <a:lnSpc>
                <a:spcPct val="90000"/>
              </a:lnSpc>
              <a:buFontTx/>
              <a:buNone/>
            </a:pPr>
            <a:endParaRPr lang="en-US" sz="2800" i="1" smtClean="0"/>
          </a:p>
          <a:p>
            <a:pPr eaLnBrk="1" hangingPunct="1">
              <a:lnSpc>
                <a:spcPct val="90000"/>
              </a:lnSpc>
              <a:buFontTx/>
              <a:buNone/>
            </a:pPr>
            <a:r>
              <a:rPr lang="en-US" sz="2800" i="1" smtClean="0"/>
              <a:t>Compares demographic data, teacher characteristics (education/experience), school wide achievements to other schools in the same district and across the state.</a:t>
            </a:r>
          </a:p>
          <a:p>
            <a:pPr eaLnBrk="1" hangingPunct="1">
              <a:lnSpc>
                <a:spcPct val="90000"/>
              </a:lnSpc>
            </a:pPr>
            <a:endParaRPr lang="en-US" sz="2400" smtClean="0"/>
          </a:p>
        </p:txBody>
      </p:sp>
      <p:sp>
        <p:nvSpPr>
          <p:cNvPr id="101381"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101382"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4993"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4994" name="Rectangle 2"/>
          <p:cNvSpPr>
            <a:spLocks noGrp="1" noChangeArrowheads="1"/>
          </p:cNvSpPr>
          <p:nvPr>
            <p:ph type="title" idx="4294967295"/>
          </p:nvPr>
        </p:nvSpPr>
        <p:spPr>
          <a:xfrm>
            <a:off x="381000" y="228600"/>
            <a:ext cx="8229600" cy="1020763"/>
          </a:xfrm>
        </p:spPr>
        <p:txBody>
          <a:bodyPr/>
          <a:lstStyle/>
          <a:p>
            <a:pPr eaLnBrk="1" hangingPunct="1"/>
            <a:r>
              <a:rPr lang="en-US" sz="3600" smtClean="0">
                <a:solidFill>
                  <a:srgbClr val="C00000"/>
                </a:solidFill>
              </a:rPr>
              <a:t>The Code of Ethics for Educators in Georgia and ESEA</a:t>
            </a:r>
            <a:endParaRPr lang="en-US" sz="3600" smtClean="0"/>
          </a:p>
        </p:txBody>
      </p:sp>
      <p:sp>
        <p:nvSpPr>
          <p:cNvPr id="107524" name="Rectangle 3"/>
          <p:cNvSpPr>
            <a:spLocks noGrp="1" noChangeArrowheads="1"/>
          </p:cNvSpPr>
          <p:nvPr>
            <p:ph type="body" idx="4294967295"/>
          </p:nvPr>
        </p:nvSpPr>
        <p:spPr/>
        <p:txBody>
          <a:bodyPr/>
          <a:lstStyle/>
          <a:p>
            <a:pPr marL="166688" indent="-166688" eaLnBrk="1" hangingPunct="1">
              <a:defRPr/>
            </a:pPr>
            <a:r>
              <a:rPr lang="en-US" sz="2000" dirty="0" smtClean="0"/>
              <a:t>Standard 4 of the Code states “An educator shall exemplify honesty and integrity in the course of professional practice.”</a:t>
            </a:r>
          </a:p>
          <a:p>
            <a:pPr marL="166688" indent="-166688" eaLnBrk="1" hangingPunct="1">
              <a:defRPr/>
            </a:pPr>
            <a:r>
              <a:rPr lang="en-US" sz="2000" dirty="0" smtClean="0"/>
              <a:t>Unethical conduct as it relates to NCLB includes, but is not limited to, falsifying, misrepresenting, or omitting:</a:t>
            </a:r>
          </a:p>
          <a:p>
            <a:pPr marL="566738" lvl="1" indent="-166688" eaLnBrk="1" hangingPunct="1">
              <a:defRPr/>
            </a:pPr>
            <a:r>
              <a:rPr lang="en-US" sz="2000" dirty="0" smtClean="0"/>
              <a:t>Professional qualifications of teachers reported as “highly qualified”;</a:t>
            </a:r>
          </a:p>
          <a:p>
            <a:pPr marL="566738" lvl="1" indent="-166688" eaLnBrk="1" hangingPunct="1">
              <a:defRPr/>
            </a:pPr>
            <a:r>
              <a:rPr lang="en-US" sz="2000" dirty="0" smtClean="0"/>
              <a:t>Information notifying parents that they may request information regarding the teacher’s professional qualifications;</a:t>
            </a:r>
          </a:p>
          <a:p>
            <a:pPr marL="566738" lvl="1" indent="-166688" eaLnBrk="1" hangingPunct="1">
              <a:defRPr/>
            </a:pPr>
            <a:r>
              <a:rPr lang="en-US" sz="2000" dirty="0" smtClean="0"/>
              <a:t>Information notifying parents if a teacher who is not “highly qualified” is teaching their child a core academic content course;</a:t>
            </a:r>
          </a:p>
          <a:p>
            <a:pPr marL="566738" lvl="1" indent="-166688" eaLnBrk="1" hangingPunct="1">
              <a:defRPr/>
            </a:pPr>
            <a:r>
              <a:rPr lang="en-US" sz="2000" dirty="0" smtClean="0"/>
              <a:t>Information submitted to federal and state governmental agencies; and</a:t>
            </a:r>
          </a:p>
          <a:p>
            <a:pPr marL="566738" lvl="1" indent="-166688" eaLnBrk="1" hangingPunct="1">
              <a:defRPr/>
            </a:pPr>
            <a:r>
              <a:rPr lang="en-US" sz="2000" dirty="0" smtClean="0"/>
              <a:t>Information submitted in the course of professional practice.</a:t>
            </a:r>
          </a:p>
          <a:p>
            <a:pPr eaLnBrk="1" hangingPunct="1">
              <a:defRPr/>
            </a:pPr>
            <a:endParaRPr lang="en-US" dirty="0" smtClean="0"/>
          </a:p>
        </p:txBody>
      </p:sp>
      <p:sp>
        <p:nvSpPr>
          <p:cNvPr id="84996"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84997"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6017"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6018" name="Rectangle 2"/>
          <p:cNvSpPr>
            <a:spLocks noGrp="1" noChangeArrowheads="1"/>
          </p:cNvSpPr>
          <p:nvPr>
            <p:ph type="title" idx="4294967295"/>
          </p:nvPr>
        </p:nvSpPr>
        <p:spPr>
          <a:xfrm>
            <a:off x="381000" y="228600"/>
            <a:ext cx="8229600" cy="1020763"/>
          </a:xfrm>
        </p:spPr>
        <p:txBody>
          <a:bodyPr/>
          <a:lstStyle/>
          <a:p>
            <a:pPr eaLnBrk="1" hangingPunct="1"/>
            <a:r>
              <a:rPr lang="en-US" smtClean="0">
                <a:solidFill>
                  <a:srgbClr val="C00000"/>
                </a:solidFill>
              </a:rPr>
              <a:t>Upcoming Deadlines</a:t>
            </a:r>
            <a:endParaRPr lang="en-US" smtClean="0"/>
          </a:p>
        </p:txBody>
      </p:sp>
      <p:sp>
        <p:nvSpPr>
          <p:cNvPr id="107524" name="Rectangle 3"/>
          <p:cNvSpPr>
            <a:spLocks noGrp="1" noChangeArrowheads="1"/>
          </p:cNvSpPr>
          <p:nvPr>
            <p:ph type="body" idx="4294967295"/>
          </p:nvPr>
        </p:nvSpPr>
        <p:spPr/>
        <p:txBody>
          <a:bodyPr/>
          <a:lstStyle/>
          <a:p>
            <a:pPr marL="166688" indent="-166688" eaLnBrk="1" hangingPunct="1">
              <a:lnSpc>
                <a:spcPct val="80000"/>
              </a:lnSpc>
              <a:buFontTx/>
              <a:buNone/>
              <a:defRPr/>
            </a:pPr>
            <a:r>
              <a:rPr lang="en-US" sz="2000" dirty="0" smtClean="0"/>
              <a:t>June 10	 	Submission of Equity Plans to the </a:t>
            </a:r>
            <a:r>
              <a:rPr lang="en-US" sz="2000" dirty="0" err="1" smtClean="0"/>
              <a:t>GaPSC</a:t>
            </a:r>
            <a:r>
              <a:rPr lang="en-US" sz="2000" dirty="0" smtClean="0"/>
              <a:t> </a:t>
            </a:r>
          </a:p>
          <a:p>
            <a:pPr marL="166688" indent="-166688" eaLnBrk="1" hangingPunct="1">
              <a:lnSpc>
                <a:spcPct val="80000"/>
              </a:lnSpc>
              <a:buFontTx/>
              <a:buNone/>
              <a:defRPr/>
            </a:pPr>
            <a:r>
              <a:rPr lang="en-US" sz="2000" dirty="0" smtClean="0"/>
              <a:t>			Title IIA Education Specialist.</a:t>
            </a:r>
          </a:p>
          <a:p>
            <a:pPr marL="166688" indent="-166688" eaLnBrk="1" hangingPunct="1">
              <a:lnSpc>
                <a:spcPct val="80000"/>
              </a:lnSpc>
              <a:buFontTx/>
              <a:buNone/>
              <a:defRPr/>
            </a:pPr>
            <a:endParaRPr lang="en-US" sz="2000" dirty="0" smtClean="0"/>
          </a:p>
          <a:p>
            <a:pPr marL="166688" indent="-166688" eaLnBrk="1" hangingPunct="1">
              <a:buFontTx/>
              <a:buNone/>
              <a:defRPr/>
            </a:pPr>
            <a:r>
              <a:rPr lang="en-US" sz="2000" dirty="0" smtClean="0"/>
              <a:t>June 23		Teacher and Leader Quality Principal Training</a:t>
            </a:r>
          </a:p>
          <a:p>
            <a:pPr marL="166688" indent="-166688" eaLnBrk="1" hangingPunct="1">
              <a:buFontTx/>
              <a:buNone/>
              <a:defRPr/>
            </a:pPr>
            <a:r>
              <a:rPr lang="en-US" sz="2000" dirty="0" smtClean="0"/>
              <a:t>			*Title II-A Guidance</a:t>
            </a:r>
          </a:p>
          <a:p>
            <a:pPr marL="166688" indent="-166688" eaLnBrk="1" hangingPunct="1">
              <a:buFontTx/>
              <a:buNone/>
              <a:defRPr/>
            </a:pPr>
            <a:r>
              <a:rPr lang="en-US" sz="2000" dirty="0" smtClean="0"/>
              <a:t>			*Certification Upgrade</a:t>
            </a:r>
          </a:p>
          <a:p>
            <a:pPr marL="166688" indent="-166688" eaLnBrk="1" hangingPunct="1">
              <a:buFontTx/>
              <a:buNone/>
              <a:defRPr/>
            </a:pPr>
            <a:r>
              <a:rPr lang="en-US" sz="2000" dirty="0" smtClean="0"/>
              <a:t>			*Education Leadership Rule</a:t>
            </a:r>
          </a:p>
          <a:p>
            <a:pPr marL="166688" indent="-166688" eaLnBrk="1" hangingPunct="1">
              <a:buFontTx/>
              <a:buNone/>
              <a:defRPr/>
            </a:pPr>
            <a:r>
              <a:rPr lang="en-US" sz="2000" dirty="0" smtClean="0"/>
              <a:t>		</a:t>
            </a:r>
          </a:p>
          <a:p>
            <a:pPr marL="166688" indent="-166688" eaLnBrk="1" hangingPunct="1">
              <a:lnSpc>
                <a:spcPct val="80000"/>
              </a:lnSpc>
              <a:buFontTx/>
              <a:buNone/>
              <a:defRPr/>
            </a:pPr>
            <a:r>
              <a:rPr lang="en-US" sz="2000" dirty="0" smtClean="0"/>
              <a:t>June 30		Last day to make edits in HiQ2; Remediation codes 		should be entered for all non-HiQ teachers and </a:t>
            </a:r>
            <a:r>
              <a:rPr lang="en-US" sz="2000" dirty="0" err="1" smtClean="0"/>
              <a:t>paras</a:t>
            </a:r>
            <a:r>
              <a:rPr lang="en-US" sz="2000" dirty="0" smtClean="0"/>
              <a:t> 		by this date.</a:t>
            </a:r>
          </a:p>
          <a:p>
            <a:pPr marL="166688" indent="-166688" eaLnBrk="1" hangingPunct="1">
              <a:lnSpc>
                <a:spcPct val="80000"/>
              </a:lnSpc>
              <a:buFontTx/>
              <a:buNone/>
              <a:defRPr/>
            </a:pPr>
            <a:endParaRPr lang="en-US" sz="2000" dirty="0" smtClean="0"/>
          </a:p>
          <a:p>
            <a:pPr marL="166688" indent="-166688" eaLnBrk="1" hangingPunct="1">
              <a:lnSpc>
                <a:spcPct val="80000"/>
              </a:lnSpc>
              <a:buFontTx/>
              <a:buNone/>
              <a:defRPr/>
            </a:pPr>
            <a:r>
              <a:rPr lang="en-US" sz="2000" dirty="0" smtClean="0"/>
              <a:t>July 30 		Submission of 2141(a)(b) written progress report to 		Title II-A Education Specialist.</a:t>
            </a:r>
          </a:p>
          <a:p>
            <a:pPr eaLnBrk="1" hangingPunct="1">
              <a:defRPr/>
            </a:pPr>
            <a:endParaRPr lang="en-US" dirty="0" smtClean="0"/>
          </a:p>
        </p:txBody>
      </p:sp>
      <p:sp>
        <p:nvSpPr>
          <p:cNvPr id="86020"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86021"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1"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7042" name="Rectangle 2"/>
          <p:cNvSpPr>
            <a:spLocks noGrp="1" noChangeArrowheads="1"/>
          </p:cNvSpPr>
          <p:nvPr>
            <p:ph type="title" idx="4294967295"/>
          </p:nvPr>
        </p:nvSpPr>
        <p:spPr>
          <a:xfrm>
            <a:off x="381000" y="228600"/>
            <a:ext cx="8229600" cy="1020763"/>
          </a:xfrm>
        </p:spPr>
        <p:txBody>
          <a:bodyPr/>
          <a:lstStyle/>
          <a:p>
            <a:pPr eaLnBrk="1" hangingPunct="1"/>
            <a:r>
              <a:rPr lang="en-US" smtClean="0">
                <a:solidFill>
                  <a:srgbClr val="C00000"/>
                </a:solidFill>
              </a:rPr>
              <a:t>Upcoming Deadlines</a:t>
            </a:r>
            <a:endParaRPr lang="en-US" smtClean="0"/>
          </a:p>
        </p:txBody>
      </p:sp>
      <p:sp>
        <p:nvSpPr>
          <p:cNvPr id="107524" name="Rectangle 3"/>
          <p:cNvSpPr>
            <a:spLocks noGrp="1" noChangeArrowheads="1"/>
          </p:cNvSpPr>
          <p:nvPr>
            <p:ph type="body" idx="4294967295"/>
          </p:nvPr>
        </p:nvSpPr>
        <p:spPr/>
        <p:txBody>
          <a:bodyPr/>
          <a:lstStyle/>
          <a:p>
            <a:pPr marL="166688" indent="-166688" eaLnBrk="1" hangingPunct="1">
              <a:buFontTx/>
              <a:buNone/>
              <a:defRPr/>
            </a:pPr>
            <a:r>
              <a:rPr lang="en-US" sz="2400" dirty="0" smtClean="0"/>
              <a:t>July 31	Submission of </a:t>
            </a:r>
            <a:r>
              <a:rPr lang="en-US" sz="2400" dirty="0" err="1" smtClean="0"/>
              <a:t>ConApp</a:t>
            </a:r>
            <a:r>
              <a:rPr lang="en-US" sz="2400" dirty="0" smtClean="0"/>
              <a:t>.</a:t>
            </a:r>
          </a:p>
          <a:p>
            <a:pPr marL="166688" indent="-166688" eaLnBrk="1" hangingPunct="1">
              <a:buFontTx/>
              <a:buNone/>
              <a:defRPr/>
            </a:pPr>
            <a:endParaRPr lang="en-US" sz="2400" dirty="0" smtClean="0"/>
          </a:p>
          <a:p>
            <a:pPr marL="166688" indent="-166688" eaLnBrk="1" hangingPunct="1">
              <a:buFontTx/>
              <a:buNone/>
              <a:defRPr/>
            </a:pPr>
            <a:r>
              <a:rPr lang="en-US" sz="2400" dirty="0" smtClean="0"/>
              <a:t>Sept. 14 	 New Title II-A Coordinators’ Orientation</a:t>
            </a:r>
          </a:p>
          <a:p>
            <a:pPr marL="166688" indent="-166688" eaLnBrk="1" hangingPunct="1">
              <a:buFontTx/>
              <a:buNone/>
              <a:defRPr/>
            </a:pPr>
            <a:r>
              <a:rPr lang="en-US" sz="2400" dirty="0" smtClean="0"/>
              <a:t>			 (1</a:t>
            </a:r>
            <a:r>
              <a:rPr lang="en-US" sz="2400" baseline="30000" dirty="0" smtClean="0"/>
              <a:t>st</a:t>
            </a:r>
            <a:r>
              <a:rPr lang="en-US" sz="2400" dirty="0" smtClean="0"/>
              <a:t> and 2</a:t>
            </a:r>
            <a:r>
              <a:rPr lang="en-US" sz="2400" baseline="30000" dirty="0" smtClean="0"/>
              <a:t>nd</a:t>
            </a:r>
            <a:r>
              <a:rPr lang="en-US" sz="2400" dirty="0" smtClean="0"/>
              <a:t> year)</a:t>
            </a:r>
          </a:p>
          <a:p>
            <a:pPr marL="166688" indent="-166688" eaLnBrk="1" hangingPunct="1">
              <a:buFontTx/>
              <a:buNone/>
              <a:defRPr/>
            </a:pPr>
            <a:endParaRPr lang="en-US" sz="2400" dirty="0" smtClean="0"/>
          </a:p>
          <a:p>
            <a:pPr marL="166688" indent="-166688" eaLnBrk="1" hangingPunct="1">
              <a:buFontTx/>
              <a:buNone/>
              <a:defRPr/>
            </a:pPr>
            <a:r>
              <a:rPr lang="en-US" sz="2400" dirty="0" smtClean="0"/>
              <a:t>Sept.15  	All Title II-A Coordinators’ Fall Conference </a:t>
            </a:r>
          </a:p>
          <a:p>
            <a:pPr marL="166688" indent="-166688" eaLnBrk="1" hangingPunct="1">
              <a:buFontTx/>
              <a:buNone/>
              <a:defRPr/>
            </a:pPr>
            <a:endParaRPr lang="en-US" sz="2400" dirty="0" smtClean="0"/>
          </a:p>
          <a:p>
            <a:pPr marL="166688" indent="-166688" eaLnBrk="1" hangingPunct="1">
              <a:lnSpc>
                <a:spcPct val="80000"/>
              </a:lnSpc>
              <a:buFontTx/>
              <a:buNone/>
              <a:defRPr/>
            </a:pPr>
            <a:r>
              <a:rPr lang="en-US" sz="2400" dirty="0" smtClean="0"/>
              <a:t>October 1	Submission of FY11 Title II-A budget.</a:t>
            </a:r>
          </a:p>
          <a:p>
            <a:pPr eaLnBrk="1" hangingPunct="1">
              <a:defRPr/>
            </a:pPr>
            <a:endParaRPr lang="en-US" dirty="0" smtClean="0"/>
          </a:p>
        </p:txBody>
      </p:sp>
      <p:sp>
        <p:nvSpPr>
          <p:cNvPr id="87044"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87045"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8065"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8066" name="Rectangle 2"/>
          <p:cNvSpPr>
            <a:spLocks noGrp="1" noChangeArrowheads="1"/>
          </p:cNvSpPr>
          <p:nvPr>
            <p:ph type="title" idx="4294967295"/>
          </p:nvPr>
        </p:nvSpPr>
        <p:spPr>
          <a:xfrm>
            <a:off x="381000" y="228600"/>
            <a:ext cx="8229600" cy="1020763"/>
          </a:xfrm>
        </p:spPr>
        <p:txBody>
          <a:bodyPr/>
          <a:lstStyle/>
          <a:p>
            <a:pPr eaLnBrk="1" hangingPunct="1"/>
            <a:r>
              <a:rPr lang="en-US" smtClean="0"/>
              <a:t>Resources</a:t>
            </a:r>
          </a:p>
        </p:txBody>
      </p:sp>
      <p:sp>
        <p:nvSpPr>
          <p:cNvPr id="88067" name="Rectangle 3"/>
          <p:cNvSpPr>
            <a:spLocks noGrp="1" noChangeArrowheads="1"/>
          </p:cNvSpPr>
          <p:nvPr>
            <p:ph type="body" idx="4294967295"/>
          </p:nvPr>
        </p:nvSpPr>
        <p:spPr/>
        <p:txBody>
          <a:bodyPr/>
          <a:lstStyle/>
          <a:p>
            <a:pPr eaLnBrk="1" hangingPunct="1"/>
            <a:r>
              <a:rPr lang="en-US" sz="2000" smtClean="0">
                <a:hlinkClick r:id="rId3"/>
              </a:rPr>
              <a:t>http://www.gapsc.com/EducatorPreparation/NoChildLeftBehind/home.html</a:t>
            </a:r>
            <a:endParaRPr lang="en-US" sz="2000" smtClean="0"/>
          </a:p>
          <a:p>
            <a:pPr lvl="1" eaLnBrk="1" hangingPunct="1">
              <a:buFont typeface="Wingdings" pitchFamily="2" charset="2"/>
              <a:buChar char="v"/>
            </a:pPr>
            <a:r>
              <a:rPr lang="en-US" sz="2000" smtClean="0"/>
              <a:t>USDOE Non-Regulatory Guidance, Oct. 2006, </a:t>
            </a:r>
            <a:r>
              <a:rPr lang="en-US" sz="2000" i="1" smtClean="0"/>
              <a:t>Improving Teacher Quality State Grants</a:t>
            </a:r>
          </a:p>
          <a:p>
            <a:pPr eaLnBrk="1" hangingPunct="1"/>
            <a:endParaRPr lang="en-US" sz="2400" smtClean="0">
              <a:solidFill>
                <a:srgbClr val="0070C0"/>
              </a:solidFill>
              <a:hlinkClick r:id="rId3"/>
            </a:endParaRPr>
          </a:p>
          <a:p>
            <a:pPr eaLnBrk="1" hangingPunct="1"/>
            <a:r>
              <a:rPr lang="en-US" sz="2400" smtClean="0">
                <a:solidFill>
                  <a:srgbClr val="0070C0"/>
                </a:solidFill>
                <a:hlinkClick r:id="rId3"/>
              </a:rPr>
              <a:t>www.gapsc.com/EducatorPreparation/NoChildLeftBehind/home.html</a:t>
            </a:r>
            <a:r>
              <a:rPr lang="en-US" sz="2400" smtClean="0">
                <a:solidFill>
                  <a:srgbClr val="0070C0"/>
                </a:solidFill>
              </a:rPr>
              <a:t> </a:t>
            </a:r>
          </a:p>
          <a:p>
            <a:pPr marL="742950" lvl="2" indent="-342900" eaLnBrk="1" hangingPunct="1">
              <a:buFont typeface="Wingdings" pitchFamily="2" charset="2"/>
              <a:buChar char="v"/>
            </a:pPr>
            <a:r>
              <a:rPr lang="en-US" sz="2000" smtClean="0"/>
              <a:t>Georgia Title II, Part A Handbook</a:t>
            </a:r>
          </a:p>
          <a:p>
            <a:pPr marL="742950" lvl="2" indent="-342900" eaLnBrk="1" hangingPunct="1">
              <a:buFontTx/>
              <a:buNone/>
            </a:pPr>
            <a:endParaRPr lang="en-US" smtClean="0">
              <a:solidFill>
                <a:srgbClr val="0070C0"/>
              </a:solidFill>
            </a:endParaRPr>
          </a:p>
          <a:p>
            <a:pPr eaLnBrk="1" hangingPunct="1"/>
            <a:r>
              <a:rPr lang="en-US" sz="2000" smtClean="0">
                <a:hlinkClick r:id="rId4"/>
              </a:rPr>
              <a:t>www.gadoe.k12.ga.us</a:t>
            </a:r>
            <a:endParaRPr lang="en-US" sz="2000" smtClean="0"/>
          </a:p>
          <a:p>
            <a:pPr eaLnBrk="1" hangingPunct="1">
              <a:buFontTx/>
              <a:buNone/>
            </a:pPr>
            <a:endParaRPr lang="en-US" sz="2000" smtClean="0"/>
          </a:p>
          <a:p>
            <a:pPr eaLnBrk="1" hangingPunct="1"/>
            <a:r>
              <a:rPr lang="en-US" sz="2000" smtClean="0"/>
              <a:t>Your GaPSC Title II-A Education Specialist</a:t>
            </a:r>
          </a:p>
        </p:txBody>
      </p:sp>
      <p:sp>
        <p:nvSpPr>
          <p:cNvPr id="88068"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88069"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9089"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89090"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89091"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pic>
        <p:nvPicPr>
          <p:cNvPr id="24581" name="Picture 6" descr="MCBS01891_0000[1]"/>
          <p:cNvPicPr>
            <a:picLocks noChangeAspect="1" noChangeArrowheads="1"/>
          </p:cNvPicPr>
          <p:nvPr/>
        </p:nvPicPr>
        <p:blipFill>
          <a:blip r:embed="rId3" cstate="print">
            <a:duotone>
              <a:prstClr val="black"/>
              <a:schemeClr val="accent2">
                <a:tint val="45000"/>
                <a:satMod val="400000"/>
              </a:schemeClr>
            </a:duotone>
          </a:blip>
          <a:srcRect/>
          <a:stretch>
            <a:fillRect/>
          </a:stretch>
        </p:blipFill>
        <p:spPr bwMode="auto">
          <a:xfrm>
            <a:off x="914400" y="838200"/>
            <a:ext cx="2157413" cy="2590800"/>
          </a:xfrm>
          <a:prstGeom prst="rect">
            <a:avLst/>
          </a:prstGeom>
          <a:ln>
            <a:noFill/>
          </a:ln>
          <a:effectLst>
            <a:outerShdw blurRad="292100" dist="139700" dir="2700000" algn="tl" rotWithShape="0">
              <a:srgbClr val="333333">
                <a:alpha val="65000"/>
              </a:srgbClr>
            </a:outerShdw>
          </a:effectLst>
        </p:spPr>
      </p:pic>
      <p:sp>
        <p:nvSpPr>
          <p:cNvPr id="89093" name="TextBox 7"/>
          <p:cNvSpPr txBox="1">
            <a:spLocks noChangeArrowheads="1"/>
          </p:cNvSpPr>
          <p:nvPr/>
        </p:nvSpPr>
        <p:spPr bwMode="auto">
          <a:xfrm>
            <a:off x="3429000" y="2895600"/>
            <a:ext cx="4267200" cy="769938"/>
          </a:xfrm>
          <a:prstGeom prst="rect">
            <a:avLst/>
          </a:prstGeom>
          <a:noFill/>
          <a:ln w="9525">
            <a:noFill/>
            <a:miter lim="800000"/>
            <a:headEnd/>
            <a:tailEnd/>
          </a:ln>
        </p:spPr>
        <p:txBody>
          <a:bodyPr>
            <a:spAutoFit/>
          </a:bodyPr>
          <a:lstStyle/>
          <a:p>
            <a:r>
              <a:rPr lang="en-US" sz="4400" b="0">
                <a:latin typeface="Arial" charset="0"/>
              </a:rPr>
              <a:t>Your Questions</a:t>
            </a:r>
          </a:p>
        </p:txBody>
      </p:sp>
      <p:sp>
        <p:nvSpPr>
          <p:cNvPr id="89094" name="TextBox 8"/>
          <p:cNvSpPr txBox="1">
            <a:spLocks noChangeArrowheads="1"/>
          </p:cNvSpPr>
          <p:nvPr/>
        </p:nvSpPr>
        <p:spPr bwMode="auto">
          <a:xfrm>
            <a:off x="762000" y="4724400"/>
            <a:ext cx="7924800" cy="1754188"/>
          </a:xfrm>
          <a:prstGeom prst="rect">
            <a:avLst/>
          </a:prstGeom>
          <a:noFill/>
          <a:ln w="9525">
            <a:noFill/>
            <a:miter lim="800000"/>
            <a:headEnd/>
            <a:tailEnd/>
          </a:ln>
        </p:spPr>
        <p:txBody>
          <a:bodyPr>
            <a:spAutoFit/>
          </a:bodyPr>
          <a:lstStyle/>
          <a:p>
            <a:pPr lvl="1" algn="ctr"/>
            <a:endParaRPr lang="en-US" sz="1800" b="0" dirty="0">
              <a:latin typeface="Arial" charset="0"/>
            </a:endParaRPr>
          </a:p>
          <a:p>
            <a:pPr lvl="1" algn="ctr"/>
            <a:r>
              <a:rPr lang="en-US" sz="1800" b="0" dirty="0">
                <a:latin typeface="Arial" charset="0"/>
              </a:rPr>
              <a:t>Anne Marie Fenton</a:t>
            </a:r>
          </a:p>
          <a:p>
            <a:pPr lvl="1" algn="ctr"/>
            <a:r>
              <a:rPr lang="en-US" sz="1800" b="0" dirty="0">
                <a:latin typeface="Arial" charset="0"/>
              </a:rPr>
              <a:t>Pam Daniels</a:t>
            </a:r>
          </a:p>
          <a:p>
            <a:pPr lvl="1" algn="ctr"/>
            <a:endParaRPr lang="en-US" sz="1800" b="0" dirty="0">
              <a:latin typeface="Arial" charset="0"/>
            </a:endParaRPr>
          </a:p>
          <a:p>
            <a:pPr lvl="1" algn="ctr"/>
            <a:endParaRPr lang="en-US" sz="1800" b="0" dirty="0">
              <a:latin typeface="Arial" charset="0"/>
            </a:endParaRPr>
          </a:p>
          <a:p>
            <a:pPr lvl="1" algn="ctr"/>
            <a:endParaRPr lang="en-US" sz="1800" b="0" dirty="0">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8306"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8307" name="Rectangle 2"/>
          <p:cNvSpPr>
            <a:spLocks noGrp="1" noChangeArrowheads="1"/>
          </p:cNvSpPr>
          <p:nvPr>
            <p:ph type="title" idx="4294967295"/>
          </p:nvPr>
        </p:nvSpPr>
        <p:spPr>
          <a:xfrm>
            <a:off x="381000" y="228600"/>
            <a:ext cx="8229600" cy="1020763"/>
          </a:xfrm>
        </p:spPr>
        <p:txBody>
          <a:bodyPr/>
          <a:lstStyle/>
          <a:p>
            <a:pPr eaLnBrk="1" hangingPunct="1"/>
            <a:r>
              <a:rPr lang="en-US" b="1" smtClean="0">
                <a:solidFill>
                  <a:schemeClr val="tx1"/>
                </a:solidFill>
              </a:rPr>
              <a:t>Title II-A Focus: Quality</a:t>
            </a:r>
            <a:endParaRPr lang="en-US" smtClean="0">
              <a:solidFill>
                <a:schemeClr val="tx1"/>
              </a:solidFill>
            </a:endParaRPr>
          </a:p>
        </p:txBody>
      </p:sp>
      <p:sp>
        <p:nvSpPr>
          <p:cNvPr id="75780" name="Rectangle 3"/>
          <p:cNvSpPr>
            <a:spLocks noGrp="1" noChangeArrowheads="1"/>
          </p:cNvSpPr>
          <p:nvPr>
            <p:ph type="body" idx="4294967295"/>
          </p:nvPr>
        </p:nvSpPr>
        <p:spPr/>
        <p:txBody>
          <a:bodyPr/>
          <a:lstStyle/>
          <a:p>
            <a:pPr marL="347663" indent="-347663">
              <a:lnSpc>
                <a:spcPct val="80000"/>
              </a:lnSpc>
            </a:pPr>
            <a:r>
              <a:rPr lang="en-US" sz="2000" b="1" smtClean="0"/>
              <a:t>ESEA places a major emphasis on </a:t>
            </a:r>
            <a:r>
              <a:rPr lang="en-US" sz="2000" b="1" i="1" smtClean="0"/>
              <a:t>teacher quality</a:t>
            </a:r>
            <a:r>
              <a:rPr lang="en-US" sz="2000" b="1" smtClean="0"/>
              <a:t> as a factor in improving student achievement. </a:t>
            </a:r>
          </a:p>
          <a:p>
            <a:pPr marL="347663" indent="-347663">
              <a:lnSpc>
                <a:spcPct val="80000"/>
              </a:lnSpc>
            </a:pPr>
            <a:endParaRPr lang="en-US" sz="2000" b="1" smtClean="0"/>
          </a:p>
          <a:p>
            <a:pPr marL="347663" indent="-347663">
              <a:lnSpc>
                <a:spcPct val="80000"/>
              </a:lnSpc>
            </a:pPr>
            <a:r>
              <a:rPr lang="en-US" sz="2000" b="1" smtClean="0"/>
              <a:t>All teachers, including special education teachers, teaching core academic subjects must be “highly qualified.” to serve as the Teacher of Record with the responsibility for instructing students in core academic subjects;</a:t>
            </a:r>
          </a:p>
          <a:p>
            <a:pPr marL="347663" indent="-347663">
              <a:lnSpc>
                <a:spcPct val="80000"/>
              </a:lnSpc>
            </a:pPr>
            <a:endParaRPr lang="en-US" sz="2000" b="1" smtClean="0"/>
          </a:p>
          <a:p>
            <a:pPr marL="347663" indent="-347663">
              <a:lnSpc>
                <a:spcPct val="80000"/>
              </a:lnSpc>
            </a:pPr>
            <a:r>
              <a:rPr lang="en-US" sz="2000" b="1" smtClean="0"/>
              <a:t>Applies to all public K-12 teachers who teach</a:t>
            </a:r>
            <a:r>
              <a:rPr lang="en-US" sz="2000" b="1" smtClean="0">
                <a:solidFill>
                  <a:schemeClr val="tx2"/>
                </a:solidFill>
              </a:rPr>
              <a:t> </a:t>
            </a:r>
            <a:r>
              <a:rPr lang="en-US" sz="2000" b="1" smtClean="0">
                <a:solidFill>
                  <a:schemeClr val="accent2"/>
                </a:solidFill>
              </a:rPr>
              <a:t>core subjects only.</a:t>
            </a:r>
            <a:endParaRPr lang="en-US" sz="2000" b="1" smtClean="0"/>
          </a:p>
          <a:p>
            <a:pPr marL="347663" indent="-347663">
              <a:lnSpc>
                <a:spcPct val="80000"/>
              </a:lnSpc>
              <a:spcBef>
                <a:spcPct val="0"/>
              </a:spcBef>
              <a:buFontTx/>
              <a:buNone/>
            </a:pPr>
            <a:endParaRPr lang="en-US" sz="2000" b="1" smtClean="0"/>
          </a:p>
          <a:p>
            <a:pPr marL="347663" indent="-347663">
              <a:lnSpc>
                <a:spcPct val="80000"/>
              </a:lnSpc>
            </a:pPr>
            <a:r>
              <a:rPr lang="en-US" sz="2000" b="1" smtClean="0"/>
              <a:t>For all teachers not currently considered highly qualified, the school district must have in place a  remediation plan to be implemented during the school year.</a:t>
            </a:r>
          </a:p>
          <a:p>
            <a:pPr marL="347663" indent="-347663" eaLnBrk="1" hangingPunct="1">
              <a:lnSpc>
                <a:spcPct val="90000"/>
              </a:lnSpc>
              <a:buFontTx/>
              <a:buNone/>
            </a:pPr>
            <a:endParaRPr lang="en-US" sz="2000" smtClean="0"/>
          </a:p>
        </p:txBody>
      </p:sp>
      <p:sp>
        <p:nvSpPr>
          <p:cNvPr id="98309"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98310"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3794" name="Rectangle 2"/>
          <p:cNvSpPr>
            <a:spLocks noGrp="1" noChangeArrowheads="1"/>
          </p:cNvSpPr>
          <p:nvPr>
            <p:ph type="title" idx="4294967295"/>
          </p:nvPr>
        </p:nvSpPr>
        <p:spPr>
          <a:xfrm>
            <a:off x="381000" y="228600"/>
            <a:ext cx="8229600" cy="1020763"/>
          </a:xfrm>
        </p:spPr>
        <p:txBody>
          <a:bodyPr/>
          <a:lstStyle/>
          <a:p>
            <a:pPr eaLnBrk="1" hangingPunct="1"/>
            <a:r>
              <a:rPr lang="en-US" b="1" smtClean="0">
                <a:solidFill>
                  <a:schemeClr val="tx1"/>
                </a:solidFill>
              </a:rPr>
              <a:t>Title II-A Focus: Equity</a:t>
            </a:r>
            <a:endParaRPr lang="en-US" smtClean="0">
              <a:solidFill>
                <a:schemeClr val="tx1"/>
              </a:solidFill>
            </a:endParaRPr>
          </a:p>
        </p:txBody>
      </p:sp>
      <p:sp>
        <p:nvSpPr>
          <p:cNvPr id="33795" name="Rectangle 3"/>
          <p:cNvSpPr>
            <a:spLocks noGrp="1" noChangeArrowheads="1"/>
          </p:cNvSpPr>
          <p:nvPr>
            <p:ph type="body" idx="4294967295"/>
          </p:nvPr>
        </p:nvSpPr>
        <p:spPr/>
        <p:txBody>
          <a:bodyPr/>
          <a:lstStyle/>
          <a:p>
            <a:pPr marL="347663" indent="-347663" eaLnBrk="1" hangingPunct="1">
              <a:lnSpc>
                <a:spcPct val="90000"/>
              </a:lnSpc>
            </a:pPr>
            <a:r>
              <a:rPr lang="en-US" smtClean="0"/>
              <a:t>Ensure that poor and minority children are not taught by inexperienced, unqualified, or mis-assigned teachers at higher rates than other children.</a:t>
            </a:r>
          </a:p>
          <a:p>
            <a:pPr marL="347663" indent="-347663" eaLnBrk="1" hangingPunct="1">
              <a:lnSpc>
                <a:spcPct val="90000"/>
              </a:lnSpc>
              <a:buFontTx/>
              <a:buNone/>
            </a:pPr>
            <a:endParaRPr lang="en-US" smtClean="0"/>
          </a:p>
          <a:p>
            <a:pPr marL="347663" indent="-347663" eaLnBrk="1" hangingPunct="1">
              <a:lnSpc>
                <a:spcPct val="90000"/>
              </a:lnSpc>
              <a:spcAft>
                <a:spcPct val="40000"/>
              </a:spcAft>
            </a:pPr>
            <a:r>
              <a:rPr lang="en-US" smtClean="0"/>
              <a:t>Ensure that children in low performing schools in all geographic regions of the state have access to experienced, effective, qualified and appropriately assigned teachers on an equitable basis.</a:t>
            </a:r>
          </a:p>
        </p:txBody>
      </p:sp>
      <p:sp>
        <p:nvSpPr>
          <p:cNvPr id="33796"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33797"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9" descr="bckgnd_yellow_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4818" name="Rectangle 2"/>
          <p:cNvSpPr>
            <a:spLocks noGrp="1" noChangeArrowheads="1"/>
          </p:cNvSpPr>
          <p:nvPr>
            <p:ph type="title" idx="4294967295"/>
          </p:nvPr>
        </p:nvSpPr>
        <p:spPr>
          <a:xfrm>
            <a:off x="381000" y="228600"/>
            <a:ext cx="8229600" cy="1020763"/>
          </a:xfrm>
        </p:spPr>
        <p:txBody>
          <a:bodyPr/>
          <a:lstStyle/>
          <a:p>
            <a:pPr eaLnBrk="1" hangingPunct="1"/>
            <a:r>
              <a:rPr lang="en-US" b="1" smtClean="0">
                <a:solidFill>
                  <a:schemeClr val="tx1"/>
                </a:solidFill>
              </a:rPr>
              <a:t>Core Academic Subjects</a:t>
            </a:r>
            <a:endParaRPr lang="en-US" smtClean="0">
              <a:solidFill>
                <a:schemeClr val="tx1"/>
              </a:solidFill>
            </a:endParaRPr>
          </a:p>
        </p:txBody>
      </p:sp>
      <p:sp>
        <p:nvSpPr>
          <p:cNvPr id="34819" name="Rectangle 3"/>
          <p:cNvSpPr>
            <a:spLocks noGrp="1" noChangeArrowheads="1"/>
          </p:cNvSpPr>
          <p:nvPr>
            <p:ph type="body" idx="4294967295"/>
          </p:nvPr>
        </p:nvSpPr>
        <p:spPr>
          <a:xfrm>
            <a:off x="457200" y="1371600"/>
            <a:ext cx="8229600" cy="4876800"/>
          </a:xfrm>
        </p:spPr>
        <p:txBody>
          <a:bodyPr/>
          <a:lstStyle/>
          <a:p>
            <a:pPr lvl="1" eaLnBrk="1" hangingPunct="1"/>
            <a:r>
              <a:rPr lang="en-US" sz="2600" u="sng" smtClean="0"/>
              <a:t>Elementary (K-5) and Middle Grades (4-8):</a:t>
            </a:r>
          </a:p>
          <a:p>
            <a:pPr lvl="2" eaLnBrk="1" hangingPunct="1"/>
            <a:r>
              <a:rPr lang="en-US" sz="2600" smtClean="0"/>
              <a:t>Reading, Language Arts, Math, Broad-field Science, Broad-field Social Studies, Foreign Language, Visual Arts, Music, Band, Chorus</a:t>
            </a:r>
          </a:p>
          <a:p>
            <a:pPr lvl="1" eaLnBrk="1" hangingPunct="1"/>
            <a:endParaRPr lang="en-US" sz="2600" smtClean="0"/>
          </a:p>
          <a:p>
            <a:pPr lvl="1" eaLnBrk="1" hangingPunct="1"/>
            <a:r>
              <a:rPr lang="en-US" sz="2600" u="sng" smtClean="0"/>
              <a:t>Secondary (6-12):</a:t>
            </a:r>
          </a:p>
          <a:p>
            <a:pPr lvl="2" eaLnBrk="1" hangingPunct="1"/>
            <a:r>
              <a:rPr lang="en-US" sz="2600" smtClean="0"/>
              <a:t>English, Reading, Math, Broad-field Science, History, Political Science, Geography, Economics, Foreign Language, Visual Arts, Music, Band, Chorus</a:t>
            </a:r>
          </a:p>
          <a:p>
            <a:pPr marL="0" indent="0" eaLnBrk="1" hangingPunct="1">
              <a:lnSpc>
                <a:spcPct val="90000"/>
              </a:lnSpc>
              <a:buFontTx/>
              <a:buNone/>
            </a:pPr>
            <a:endParaRPr lang="en-US" smtClean="0"/>
          </a:p>
        </p:txBody>
      </p:sp>
      <p:sp>
        <p:nvSpPr>
          <p:cNvPr id="34820" name="Line 6"/>
          <p:cNvSpPr>
            <a:spLocks noChangeShapeType="1"/>
          </p:cNvSpPr>
          <p:nvPr/>
        </p:nvSpPr>
        <p:spPr bwMode="auto">
          <a:xfrm>
            <a:off x="1981200" y="6324600"/>
            <a:ext cx="7162800" cy="0"/>
          </a:xfrm>
          <a:prstGeom prst="line">
            <a:avLst/>
          </a:prstGeom>
          <a:noFill/>
          <a:ln w="19050">
            <a:solidFill>
              <a:srgbClr val="EAEAEA"/>
            </a:solidFill>
            <a:round/>
            <a:headEnd/>
            <a:tailEnd/>
          </a:ln>
        </p:spPr>
        <p:txBody>
          <a:bodyPr/>
          <a:lstStyle/>
          <a:p>
            <a:endParaRPr lang="en-US"/>
          </a:p>
        </p:txBody>
      </p:sp>
      <p:sp>
        <p:nvSpPr>
          <p:cNvPr id="34821" name="Line 7"/>
          <p:cNvSpPr>
            <a:spLocks noChangeShapeType="1"/>
          </p:cNvSpPr>
          <p:nvPr/>
        </p:nvSpPr>
        <p:spPr bwMode="auto">
          <a:xfrm>
            <a:off x="0" y="1295400"/>
            <a:ext cx="7543800" cy="0"/>
          </a:xfrm>
          <a:prstGeom prst="line">
            <a:avLst/>
          </a:prstGeom>
          <a:noFill/>
          <a:ln w="19050">
            <a:solidFill>
              <a:srgbClr val="EAEAEA"/>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Rectangle 2"/>
          <p:cNvSpPr>
            <a:spLocks noGrp="1" noChangeArrowheads="1"/>
          </p:cNvSpPr>
          <p:nvPr>
            <p:ph type="body" idx="1"/>
          </p:nvPr>
        </p:nvSpPr>
        <p:spPr>
          <a:xfrm>
            <a:off x="1905000" y="2133600"/>
            <a:ext cx="5445125" cy="533400"/>
          </a:xfrm>
          <a:ln w="38100" cap="flat">
            <a:solidFill>
              <a:srgbClr val="000080"/>
            </a:solidFill>
          </a:ln>
        </p:spPr>
        <p:txBody>
          <a:bodyPr/>
          <a:lstStyle/>
          <a:p>
            <a:pPr algn="ctr" eaLnBrk="1" hangingPunct="1">
              <a:buFontTx/>
              <a:buNone/>
              <a:defRPr/>
            </a:pPr>
            <a:r>
              <a:rPr lang="en-US" sz="2400" smtClean="0">
                <a:solidFill>
                  <a:schemeClr val="accent2"/>
                </a:solidFill>
                <a:effectLst>
                  <a:outerShdw blurRad="38100" dist="38100" dir="2700000" algn="tl">
                    <a:srgbClr val="C0C0C0"/>
                  </a:outerShdw>
                </a:effectLst>
              </a:rPr>
              <a:t>Valid PSC Certificate</a:t>
            </a:r>
            <a:endParaRPr lang="en-US" sz="2400" smtClean="0">
              <a:solidFill>
                <a:schemeClr val="accent2"/>
              </a:solidFill>
            </a:endParaRPr>
          </a:p>
        </p:txBody>
      </p:sp>
      <p:sp>
        <p:nvSpPr>
          <p:cNvPr id="35843" name="Text Box 3"/>
          <p:cNvSpPr txBox="1">
            <a:spLocks noChangeArrowheads="1"/>
          </p:cNvSpPr>
          <p:nvPr/>
        </p:nvSpPr>
        <p:spPr bwMode="auto">
          <a:xfrm>
            <a:off x="3886200" y="1676400"/>
            <a:ext cx="1246188" cy="396875"/>
          </a:xfrm>
          <a:prstGeom prst="rect">
            <a:avLst/>
          </a:prstGeom>
          <a:noFill/>
          <a:ln w="9525">
            <a:noFill/>
            <a:miter lim="800000"/>
            <a:headEnd/>
            <a:tailEnd/>
          </a:ln>
        </p:spPr>
        <p:txBody>
          <a:bodyPr>
            <a:spAutoFit/>
          </a:bodyPr>
          <a:lstStyle/>
          <a:p>
            <a:pPr algn="ctr" eaLnBrk="0" hangingPunct="0">
              <a:spcBef>
                <a:spcPct val="50000"/>
              </a:spcBef>
              <a:buClr>
                <a:schemeClr val="hlink"/>
              </a:buClr>
              <a:buFont typeface="Wingdings" pitchFamily="2" charset="2"/>
              <a:buNone/>
            </a:pPr>
            <a:r>
              <a:rPr lang="en-US" sz="2000" u="sng">
                <a:solidFill>
                  <a:schemeClr val="accent2"/>
                </a:solidFill>
                <a:latin typeface="Times New Roman" pitchFamily="18" charset="0"/>
              </a:rPr>
              <a:t>and</a:t>
            </a:r>
          </a:p>
        </p:txBody>
      </p:sp>
      <p:sp>
        <p:nvSpPr>
          <p:cNvPr id="72708" name="Rectangle 4"/>
          <p:cNvSpPr>
            <a:spLocks noChangeArrowheads="1"/>
          </p:cNvSpPr>
          <p:nvPr/>
        </p:nvSpPr>
        <p:spPr bwMode="auto">
          <a:xfrm>
            <a:off x="1143000" y="3124200"/>
            <a:ext cx="7010400" cy="457200"/>
          </a:xfrm>
          <a:prstGeom prst="rect">
            <a:avLst/>
          </a:prstGeom>
          <a:noFill/>
          <a:ln w="38100">
            <a:solidFill>
              <a:srgbClr val="000080"/>
            </a:solidFill>
            <a:miter lim="800000"/>
            <a:headEnd/>
            <a:tailEnd/>
          </a:ln>
          <a:effectLst/>
        </p:spPr>
        <p:txBody>
          <a:bodyPr/>
          <a:lstStyle/>
          <a:p>
            <a:pPr marL="342900" indent="-342900">
              <a:spcBef>
                <a:spcPct val="20000"/>
              </a:spcBef>
              <a:defRPr/>
            </a:pPr>
            <a:r>
              <a:rPr lang="en-US" b="0" dirty="0">
                <a:solidFill>
                  <a:schemeClr val="accent2"/>
                </a:solidFill>
                <a:effectLst>
                  <a:outerShdw blurRad="38100" dist="38100" dir="2700000" algn="tl">
                    <a:srgbClr val="C0C0C0"/>
                  </a:outerShdw>
                </a:effectLst>
                <a:latin typeface="Arial" charset="0"/>
              </a:rPr>
              <a:t>        Core Academic Major OR Concentration</a:t>
            </a:r>
          </a:p>
        </p:txBody>
      </p:sp>
      <p:sp>
        <p:nvSpPr>
          <p:cNvPr id="72709" name="Text Box 5"/>
          <p:cNvSpPr txBox="1">
            <a:spLocks noChangeArrowheads="1"/>
          </p:cNvSpPr>
          <p:nvPr/>
        </p:nvSpPr>
        <p:spPr bwMode="auto">
          <a:xfrm>
            <a:off x="228600" y="5867400"/>
            <a:ext cx="8686800" cy="404813"/>
          </a:xfrm>
          <a:prstGeom prst="rect">
            <a:avLst/>
          </a:prstGeom>
          <a:noFill/>
          <a:ln w="38100">
            <a:solidFill>
              <a:srgbClr val="000080"/>
            </a:solidFill>
            <a:miter lim="800000"/>
            <a:headEnd/>
            <a:tailEnd/>
          </a:ln>
          <a:effectLst/>
        </p:spPr>
        <p:txBody>
          <a:bodyPr>
            <a:spAutoFit/>
          </a:bodyPr>
          <a:lstStyle/>
          <a:p>
            <a:pPr algn="ctr" eaLnBrk="0" hangingPunct="0">
              <a:spcBef>
                <a:spcPct val="50000"/>
              </a:spcBef>
              <a:buClr>
                <a:schemeClr val="hlink"/>
              </a:buClr>
              <a:buFont typeface="Wingdings" pitchFamily="2" charset="2"/>
              <a:buNone/>
              <a:defRPr/>
            </a:pPr>
            <a:r>
              <a:rPr lang="en-US" sz="1800" b="0" dirty="0">
                <a:solidFill>
                  <a:schemeClr val="accent2"/>
                </a:solidFill>
                <a:latin typeface="Arial" charset="0"/>
              </a:rPr>
              <a:t>Teachers must be assigned to teach in appropriate subject/content area(s)</a:t>
            </a:r>
            <a:endParaRPr lang="en-US" sz="2000" b="0" dirty="0">
              <a:solidFill>
                <a:schemeClr val="accent2"/>
              </a:solidFill>
              <a:effectLst>
                <a:outerShdw blurRad="38100" dist="38100" dir="2700000" algn="tl">
                  <a:srgbClr val="C0C0C0"/>
                </a:outerShdw>
              </a:effectLst>
              <a:latin typeface="Times New Roman" pitchFamily="18" charset="0"/>
            </a:endParaRPr>
          </a:p>
        </p:txBody>
      </p:sp>
      <p:sp>
        <p:nvSpPr>
          <p:cNvPr id="35846" name="Rectangle 6"/>
          <p:cNvSpPr>
            <a:spLocks noGrp="1" noChangeArrowheads="1"/>
          </p:cNvSpPr>
          <p:nvPr>
            <p:ph type="title"/>
          </p:nvPr>
        </p:nvSpPr>
        <p:spPr>
          <a:xfrm>
            <a:off x="457200" y="685800"/>
            <a:ext cx="8229600" cy="519113"/>
          </a:xfrm>
        </p:spPr>
        <p:txBody>
          <a:bodyPr anchor="b">
            <a:spAutoFit/>
          </a:bodyPr>
          <a:lstStyle/>
          <a:p>
            <a:pPr eaLnBrk="1" hangingPunct="1"/>
            <a:r>
              <a:rPr lang="en-US" sz="2800" i="1" smtClean="0">
                <a:solidFill>
                  <a:schemeClr val="accent2"/>
                </a:solidFill>
              </a:rPr>
              <a:t>“Highly Qualified” Teachers</a:t>
            </a:r>
            <a:endParaRPr lang="en-US" sz="2800" smtClean="0">
              <a:solidFill>
                <a:schemeClr val="accent2"/>
              </a:solidFill>
            </a:endParaRPr>
          </a:p>
        </p:txBody>
      </p:sp>
      <p:sp>
        <p:nvSpPr>
          <p:cNvPr id="72711" name="Rectangle 7"/>
          <p:cNvSpPr>
            <a:spLocks noChangeArrowheads="1"/>
          </p:cNvSpPr>
          <p:nvPr/>
        </p:nvSpPr>
        <p:spPr bwMode="auto">
          <a:xfrm>
            <a:off x="5181600" y="4038600"/>
            <a:ext cx="3505200" cy="1447800"/>
          </a:xfrm>
          <a:prstGeom prst="rect">
            <a:avLst/>
          </a:prstGeom>
          <a:noFill/>
          <a:ln w="38100">
            <a:solidFill>
              <a:srgbClr val="000080"/>
            </a:solidFill>
            <a:miter lim="800000"/>
            <a:headEnd/>
            <a:tailEnd/>
          </a:ln>
          <a:effectLst/>
        </p:spPr>
        <p:txBody>
          <a:bodyPr/>
          <a:lstStyle/>
          <a:p>
            <a:pPr marL="342900" indent="-342900" algn="ctr">
              <a:spcBef>
                <a:spcPct val="20000"/>
              </a:spcBef>
            </a:pPr>
            <a:r>
              <a:rPr lang="en-US" sz="2000" b="0" u="sng">
                <a:solidFill>
                  <a:schemeClr val="accent2"/>
                </a:solidFill>
                <a:effectLst>
                  <a:outerShdw blurRad="38100" dist="38100" dir="2700000" algn="tl">
                    <a:srgbClr val="C0C0C0"/>
                  </a:outerShdw>
                </a:effectLst>
                <a:latin typeface="Arial" charset="0"/>
              </a:rPr>
              <a:t>New Teachers/GaTAPP.</a:t>
            </a:r>
          </a:p>
        </p:txBody>
      </p:sp>
      <p:sp>
        <p:nvSpPr>
          <p:cNvPr id="72712" name="Rectangle 8"/>
          <p:cNvSpPr>
            <a:spLocks noChangeArrowheads="1"/>
          </p:cNvSpPr>
          <p:nvPr/>
        </p:nvSpPr>
        <p:spPr bwMode="auto">
          <a:xfrm>
            <a:off x="609600" y="4038600"/>
            <a:ext cx="3200400" cy="1447800"/>
          </a:xfrm>
          <a:prstGeom prst="rect">
            <a:avLst/>
          </a:prstGeom>
          <a:noFill/>
          <a:ln w="38100">
            <a:solidFill>
              <a:srgbClr val="000080"/>
            </a:solidFill>
            <a:miter lim="800000"/>
            <a:headEnd/>
            <a:tailEnd/>
          </a:ln>
          <a:effectLst/>
        </p:spPr>
        <p:txBody>
          <a:bodyPr/>
          <a:lstStyle/>
          <a:p>
            <a:pPr marL="342900" indent="-342900" algn="ctr">
              <a:spcBef>
                <a:spcPct val="20000"/>
              </a:spcBef>
              <a:defRPr/>
            </a:pPr>
            <a:r>
              <a:rPr lang="en-US" sz="2000" b="0" u="sng" dirty="0">
                <a:solidFill>
                  <a:schemeClr val="accent2"/>
                </a:solidFill>
                <a:effectLst>
                  <a:outerShdw blurRad="38100" dist="38100" dir="2700000" algn="tl">
                    <a:srgbClr val="C0C0C0"/>
                  </a:outerShdw>
                </a:effectLst>
                <a:latin typeface="Arial" charset="0"/>
              </a:rPr>
              <a:t>New Teachers/</a:t>
            </a:r>
            <a:r>
              <a:rPr lang="en-US" sz="2000" b="0" u="sng" dirty="0" err="1">
                <a:solidFill>
                  <a:schemeClr val="accent2"/>
                </a:solidFill>
                <a:effectLst>
                  <a:outerShdw blurRad="38100" dist="38100" dir="2700000" algn="tl">
                    <a:srgbClr val="C0C0C0"/>
                  </a:outerShdw>
                </a:effectLst>
                <a:latin typeface="Arial" charset="0"/>
              </a:rPr>
              <a:t>Trad</a:t>
            </a:r>
            <a:r>
              <a:rPr lang="en-US" sz="2000" b="0" u="sng" dirty="0">
                <a:solidFill>
                  <a:schemeClr val="accent2"/>
                </a:solidFill>
                <a:effectLst>
                  <a:outerShdw blurRad="38100" dist="38100" dir="2700000" algn="tl">
                    <a:srgbClr val="C0C0C0"/>
                  </a:outerShdw>
                </a:effectLst>
                <a:latin typeface="Arial" charset="0"/>
              </a:rPr>
              <a:t>. </a:t>
            </a:r>
            <a:r>
              <a:rPr lang="en-US" sz="2000" b="0" u="sng" dirty="0" err="1">
                <a:solidFill>
                  <a:schemeClr val="accent2"/>
                </a:solidFill>
                <a:effectLst>
                  <a:outerShdw blurRad="38100" dist="38100" dir="2700000" algn="tl">
                    <a:srgbClr val="C0C0C0"/>
                  </a:outerShdw>
                </a:effectLst>
                <a:latin typeface="Arial" charset="0"/>
              </a:rPr>
              <a:t>Prog</a:t>
            </a:r>
            <a:r>
              <a:rPr lang="en-US" sz="2000" b="0" u="sng" dirty="0">
                <a:solidFill>
                  <a:schemeClr val="accent2"/>
                </a:solidFill>
                <a:effectLst>
                  <a:outerShdw blurRad="38100" dist="38100" dir="2700000" algn="tl">
                    <a:srgbClr val="C0C0C0"/>
                  </a:outerShdw>
                </a:effectLst>
                <a:latin typeface="Arial" charset="0"/>
              </a:rPr>
              <a:t>.</a:t>
            </a:r>
          </a:p>
          <a:p>
            <a:pPr marL="342900" indent="-342900">
              <a:spcBef>
                <a:spcPct val="20000"/>
              </a:spcBef>
              <a:defRPr/>
            </a:pPr>
            <a:r>
              <a:rPr lang="en-US" sz="2000" b="0" dirty="0">
                <a:solidFill>
                  <a:schemeClr val="accent2"/>
                </a:solidFill>
                <a:effectLst>
                  <a:outerShdw blurRad="38100" dist="38100" dir="2700000" algn="tl">
                    <a:srgbClr val="C0C0C0"/>
                  </a:outerShdw>
                </a:effectLst>
                <a:latin typeface="Arial" charset="0"/>
              </a:rPr>
              <a:t>     Appropriate Core Academic Content Assessment (GACE)</a:t>
            </a:r>
          </a:p>
        </p:txBody>
      </p:sp>
      <p:sp>
        <p:nvSpPr>
          <p:cNvPr id="35849" name="Line 9"/>
          <p:cNvSpPr>
            <a:spLocks noChangeShapeType="1"/>
          </p:cNvSpPr>
          <p:nvPr/>
        </p:nvSpPr>
        <p:spPr bwMode="auto">
          <a:xfrm>
            <a:off x="2438400" y="2667000"/>
            <a:ext cx="0" cy="381000"/>
          </a:xfrm>
          <a:prstGeom prst="line">
            <a:avLst/>
          </a:prstGeom>
          <a:noFill/>
          <a:ln w="38100">
            <a:solidFill>
              <a:srgbClr val="000066"/>
            </a:solidFill>
            <a:round/>
            <a:headEnd/>
            <a:tailEnd/>
          </a:ln>
        </p:spPr>
        <p:txBody>
          <a:bodyPr/>
          <a:lstStyle/>
          <a:p>
            <a:endParaRPr lang="en-US"/>
          </a:p>
        </p:txBody>
      </p:sp>
      <p:sp>
        <p:nvSpPr>
          <p:cNvPr id="35850" name="Line 10"/>
          <p:cNvSpPr>
            <a:spLocks noChangeShapeType="1"/>
          </p:cNvSpPr>
          <p:nvPr/>
        </p:nvSpPr>
        <p:spPr bwMode="auto">
          <a:xfrm>
            <a:off x="6400800" y="2667000"/>
            <a:ext cx="0" cy="457200"/>
          </a:xfrm>
          <a:prstGeom prst="line">
            <a:avLst/>
          </a:prstGeom>
          <a:noFill/>
          <a:ln w="38100">
            <a:solidFill>
              <a:srgbClr val="000066"/>
            </a:solidFill>
            <a:round/>
            <a:headEnd/>
            <a:tailEnd/>
          </a:ln>
        </p:spPr>
        <p:txBody>
          <a:bodyPr/>
          <a:lstStyle/>
          <a:p>
            <a:endParaRPr lang="en-US"/>
          </a:p>
        </p:txBody>
      </p:sp>
      <p:sp>
        <p:nvSpPr>
          <p:cNvPr id="35851" name="Line 11"/>
          <p:cNvSpPr>
            <a:spLocks noChangeShapeType="1"/>
          </p:cNvSpPr>
          <p:nvPr/>
        </p:nvSpPr>
        <p:spPr bwMode="auto">
          <a:xfrm>
            <a:off x="2438400" y="3581400"/>
            <a:ext cx="0" cy="457200"/>
          </a:xfrm>
          <a:prstGeom prst="line">
            <a:avLst/>
          </a:prstGeom>
          <a:noFill/>
          <a:ln w="38100">
            <a:solidFill>
              <a:srgbClr val="000066"/>
            </a:solidFill>
            <a:round/>
            <a:headEnd/>
            <a:tailEnd/>
          </a:ln>
        </p:spPr>
        <p:txBody>
          <a:bodyPr/>
          <a:lstStyle/>
          <a:p>
            <a:endParaRPr lang="en-US"/>
          </a:p>
        </p:txBody>
      </p:sp>
      <p:sp>
        <p:nvSpPr>
          <p:cNvPr id="35852" name="Line 12"/>
          <p:cNvSpPr>
            <a:spLocks noChangeShapeType="1"/>
          </p:cNvSpPr>
          <p:nvPr/>
        </p:nvSpPr>
        <p:spPr bwMode="auto">
          <a:xfrm>
            <a:off x="6400800" y="3581400"/>
            <a:ext cx="0" cy="457200"/>
          </a:xfrm>
          <a:prstGeom prst="line">
            <a:avLst/>
          </a:prstGeom>
          <a:noFill/>
          <a:ln w="38100">
            <a:solidFill>
              <a:srgbClr val="000066"/>
            </a:solidFill>
            <a:round/>
            <a:headEnd/>
            <a:tailEnd/>
          </a:ln>
        </p:spPr>
        <p:txBody>
          <a:bodyPr/>
          <a:lstStyle/>
          <a:p>
            <a:endParaRPr lang="en-US"/>
          </a:p>
        </p:txBody>
      </p:sp>
      <p:sp>
        <p:nvSpPr>
          <p:cNvPr id="35853" name="Line 13"/>
          <p:cNvSpPr>
            <a:spLocks noChangeShapeType="1"/>
          </p:cNvSpPr>
          <p:nvPr/>
        </p:nvSpPr>
        <p:spPr bwMode="auto">
          <a:xfrm>
            <a:off x="2438400" y="1752600"/>
            <a:ext cx="0" cy="304800"/>
          </a:xfrm>
          <a:prstGeom prst="line">
            <a:avLst/>
          </a:prstGeom>
          <a:noFill/>
          <a:ln w="38100">
            <a:solidFill>
              <a:srgbClr val="000066"/>
            </a:solidFill>
            <a:round/>
            <a:headEnd/>
            <a:tailEnd/>
          </a:ln>
        </p:spPr>
        <p:txBody>
          <a:bodyPr/>
          <a:lstStyle/>
          <a:p>
            <a:endParaRPr lang="en-US"/>
          </a:p>
        </p:txBody>
      </p:sp>
      <p:sp>
        <p:nvSpPr>
          <p:cNvPr id="35854" name="Line 14"/>
          <p:cNvSpPr>
            <a:spLocks noChangeShapeType="1"/>
          </p:cNvSpPr>
          <p:nvPr/>
        </p:nvSpPr>
        <p:spPr bwMode="auto">
          <a:xfrm>
            <a:off x="6400800" y="1752600"/>
            <a:ext cx="0" cy="381000"/>
          </a:xfrm>
          <a:prstGeom prst="line">
            <a:avLst/>
          </a:prstGeom>
          <a:noFill/>
          <a:ln w="38100">
            <a:solidFill>
              <a:srgbClr val="000066"/>
            </a:solidFill>
            <a:round/>
            <a:headEnd/>
            <a:tailEnd/>
          </a:ln>
        </p:spPr>
        <p:txBody>
          <a:bodyPr/>
          <a:lstStyle/>
          <a:p>
            <a:endParaRPr lang="en-US"/>
          </a:p>
        </p:txBody>
      </p:sp>
      <p:sp>
        <p:nvSpPr>
          <p:cNvPr id="35855" name="Text Box 15"/>
          <p:cNvSpPr txBox="1">
            <a:spLocks noChangeArrowheads="1"/>
          </p:cNvSpPr>
          <p:nvPr/>
        </p:nvSpPr>
        <p:spPr bwMode="auto">
          <a:xfrm>
            <a:off x="5334000" y="3657600"/>
            <a:ext cx="3276600" cy="366713"/>
          </a:xfrm>
          <a:prstGeom prst="rect">
            <a:avLst/>
          </a:prstGeom>
          <a:noFill/>
          <a:ln w="9525">
            <a:noFill/>
            <a:miter lim="800000"/>
            <a:headEnd/>
            <a:tailEnd/>
          </a:ln>
        </p:spPr>
        <p:txBody>
          <a:bodyPr>
            <a:spAutoFit/>
          </a:bodyPr>
          <a:lstStyle/>
          <a:p>
            <a:pPr eaLnBrk="0" hangingPunct="0">
              <a:spcBef>
                <a:spcPct val="50000"/>
              </a:spcBef>
            </a:pPr>
            <a:r>
              <a:rPr lang="en-US" sz="1800" u="sng">
                <a:solidFill>
                  <a:srgbClr val="CC0066"/>
                </a:solidFill>
                <a:latin typeface="Times New Roman" pitchFamily="18" charset="0"/>
              </a:rPr>
              <a:t>Or (must  pass within 3 years)</a:t>
            </a:r>
            <a:endParaRPr lang="en-US" sz="1800" b="0">
              <a:solidFill>
                <a:srgbClr val="CC0066"/>
              </a:solidFill>
              <a:latin typeface="Times New Roman" pitchFamily="18" charset="0"/>
            </a:endParaRPr>
          </a:p>
        </p:txBody>
      </p:sp>
      <p:sp>
        <p:nvSpPr>
          <p:cNvPr id="72720" name="Rectangle 16"/>
          <p:cNvSpPr>
            <a:spLocks noChangeArrowheads="1"/>
          </p:cNvSpPr>
          <p:nvPr/>
        </p:nvSpPr>
        <p:spPr bwMode="auto">
          <a:xfrm>
            <a:off x="1981200" y="1219200"/>
            <a:ext cx="5445125" cy="533400"/>
          </a:xfrm>
          <a:prstGeom prst="rect">
            <a:avLst/>
          </a:prstGeom>
          <a:noFill/>
          <a:ln w="38100">
            <a:solidFill>
              <a:srgbClr val="000080"/>
            </a:solidFill>
            <a:miter lim="800000"/>
            <a:headEnd/>
            <a:tailEnd/>
          </a:ln>
          <a:effectLst/>
        </p:spPr>
        <p:txBody>
          <a:bodyPr/>
          <a:lstStyle/>
          <a:p>
            <a:pPr marL="342900" indent="-342900" algn="ctr">
              <a:spcBef>
                <a:spcPct val="20000"/>
              </a:spcBef>
              <a:defRPr/>
            </a:pPr>
            <a:r>
              <a:rPr lang="en-US" b="0">
                <a:solidFill>
                  <a:schemeClr val="accent2"/>
                </a:solidFill>
                <a:effectLst>
                  <a:outerShdw blurRad="38100" dist="38100" dir="2700000" algn="tl">
                    <a:srgbClr val="C0C0C0"/>
                  </a:outerShdw>
                </a:effectLst>
                <a:latin typeface="Arial" charset="0"/>
              </a:rPr>
              <a:t>Bachelor’s Degree</a:t>
            </a:r>
            <a:endParaRPr lang="en-US" b="0">
              <a:solidFill>
                <a:schemeClr val="accent2"/>
              </a:solidFill>
              <a:latin typeface="Arial" charset="0"/>
            </a:endParaRPr>
          </a:p>
        </p:txBody>
      </p:sp>
      <p:sp>
        <p:nvSpPr>
          <p:cNvPr id="35857" name="Rectangle 17"/>
          <p:cNvSpPr>
            <a:spLocks noChangeArrowheads="1"/>
          </p:cNvSpPr>
          <p:nvPr/>
        </p:nvSpPr>
        <p:spPr bwMode="auto">
          <a:xfrm>
            <a:off x="4191000" y="2667000"/>
            <a:ext cx="590550" cy="366713"/>
          </a:xfrm>
          <a:prstGeom prst="rect">
            <a:avLst/>
          </a:prstGeom>
          <a:noFill/>
          <a:ln w="9525">
            <a:noFill/>
            <a:miter lim="800000"/>
            <a:headEnd/>
            <a:tailEnd/>
          </a:ln>
        </p:spPr>
        <p:txBody>
          <a:bodyPr wrap="none">
            <a:spAutoFit/>
          </a:bodyPr>
          <a:lstStyle/>
          <a:p>
            <a:r>
              <a:rPr lang="en-US" sz="1800" u="sng">
                <a:solidFill>
                  <a:schemeClr val="accent2"/>
                </a:solidFill>
                <a:latin typeface="Arial" charset="0"/>
              </a:rPr>
              <a:t>and</a:t>
            </a:r>
          </a:p>
        </p:txBody>
      </p:sp>
      <p:sp>
        <p:nvSpPr>
          <p:cNvPr id="35858" name="Rectangle 18"/>
          <p:cNvSpPr>
            <a:spLocks noChangeArrowheads="1"/>
          </p:cNvSpPr>
          <p:nvPr/>
        </p:nvSpPr>
        <p:spPr bwMode="auto">
          <a:xfrm>
            <a:off x="2590800" y="3657600"/>
            <a:ext cx="590550" cy="366713"/>
          </a:xfrm>
          <a:prstGeom prst="rect">
            <a:avLst/>
          </a:prstGeom>
          <a:noFill/>
          <a:ln w="9525">
            <a:noFill/>
            <a:miter lim="800000"/>
            <a:headEnd/>
            <a:tailEnd/>
          </a:ln>
        </p:spPr>
        <p:txBody>
          <a:bodyPr wrap="none">
            <a:spAutoFit/>
          </a:bodyPr>
          <a:lstStyle/>
          <a:p>
            <a:r>
              <a:rPr lang="en-US" sz="1800" u="sng">
                <a:solidFill>
                  <a:srgbClr val="CC0066"/>
                </a:solidFill>
                <a:latin typeface="Arial" charset="0"/>
              </a:rPr>
              <a:t>and</a:t>
            </a:r>
          </a:p>
        </p:txBody>
      </p:sp>
      <p:sp>
        <p:nvSpPr>
          <p:cNvPr id="72723" name="Rectangle 19"/>
          <p:cNvSpPr>
            <a:spLocks noChangeArrowheads="1"/>
          </p:cNvSpPr>
          <p:nvPr/>
        </p:nvSpPr>
        <p:spPr bwMode="auto">
          <a:xfrm>
            <a:off x="5638800" y="4419600"/>
            <a:ext cx="2971800" cy="1006475"/>
          </a:xfrm>
          <a:prstGeom prst="rect">
            <a:avLst/>
          </a:prstGeom>
          <a:noFill/>
          <a:ln w="9525">
            <a:noFill/>
            <a:miter lim="800000"/>
            <a:headEnd/>
            <a:tailEnd/>
          </a:ln>
          <a:effectLst/>
        </p:spPr>
        <p:txBody>
          <a:bodyPr>
            <a:spAutoFit/>
          </a:bodyPr>
          <a:lstStyle/>
          <a:p>
            <a:pPr>
              <a:spcBef>
                <a:spcPct val="20000"/>
              </a:spcBef>
              <a:defRPr/>
            </a:pPr>
            <a:r>
              <a:rPr lang="en-US" sz="2000" b="0" dirty="0">
                <a:solidFill>
                  <a:schemeClr val="accent2"/>
                </a:solidFill>
                <a:effectLst>
                  <a:outerShdw blurRad="38100" dist="38100" dir="2700000" algn="tl">
                    <a:srgbClr val="C0C0C0"/>
                  </a:outerShdw>
                </a:effectLst>
                <a:latin typeface="Arial" charset="0"/>
              </a:rPr>
              <a:t>Appropriate Core Academic Content Assessment (GACE)</a:t>
            </a:r>
          </a:p>
        </p:txBody>
      </p:sp>
      <p:sp>
        <p:nvSpPr>
          <p:cNvPr id="35860" name="Rectangle 20"/>
          <p:cNvSpPr>
            <a:spLocks noChangeArrowheads="1"/>
          </p:cNvSpPr>
          <p:nvPr/>
        </p:nvSpPr>
        <p:spPr bwMode="auto">
          <a:xfrm>
            <a:off x="4267200" y="5410200"/>
            <a:ext cx="590550" cy="366713"/>
          </a:xfrm>
          <a:prstGeom prst="rect">
            <a:avLst/>
          </a:prstGeom>
          <a:noFill/>
          <a:ln w="9525">
            <a:noFill/>
            <a:miter lim="800000"/>
            <a:headEnd/>
            <a:tailEnd/>
          </a:ln>
        </p:spPr>
        <p:txBody>
          <a:bodyPr wrap="none">
            <a:spAutoFit/>
          </a:bodyPr>
          <a:lstStyle/>
          <a:p>
            <a:r>
              <a:rPr lang="en-US" sz="1800" u="sng">
                <a:solidFill>
                  <a:schemeClr val="accent2"/>
                </a:solidFill>
                <a:latin typeface="Arial" charset="0"/>
              </a:rPr>
              <a:t>and</a:t>
            </a:r>
          </a:p>
        </p:txBody>
      </p:sp>
      <p:sp>
        <p:nvSpPr>
          <p:cNvPr id="35861" name="Line 21"/>
          <p:cNvSpPr>
            <a:spLocks noChangeShapeType="1"/>
          </p:cNvSpPr>
          <p:nvPr/>
        </p:nvSpPr>
        <p:spPr bwMode="auto">
          <a:xfrm>
            <a:off x="2286000" y="5486400"/>
            <a:ext cx="0" cy="381000"/>
          </a:xfrm>
          <a:prstGeom prst="line">
            <a:avLst/>
          </a:prstGeom>
          <a:noFill/>
          <a:ln w="38100">
            <a:solidFill>
              <a:srgbClr val="000066"/>
            </a:solidFill>
            <a:round/>
            <a:headEnd/>
            <a:tailEnd/>
          </a:ln>
        </p:spPr>
        <p:txBody>
          <a:bodyPr/>
          <a:lstStyle/>
          <a:p>
            <a:endParaRPr lang="en-US"/>
          </a:p>
        </p:txBody>
      </p:sp>
      <p:sp>
        <p:nvSpPr>
          <p:cNvPr id="35862" name="Line 22"/>
          <p:cNvSpPr>
            <a:spLocks noChangeShapeType="1"/>
          </p:cNvSpPr>
          <p:nvPr/>
        </p:nvSpPr>
        <p:spPr bwMode="auto">
          <a:xfrm>
            <a:off x="6477000" y="5486400"/>
            <a:ext cx="0" cy="381000"/>
          </a:xfrm>
          <a:prstGeom prst="line">
            <a:avLst/>
          </a:prstGeom>
          <a:noFill/>
          <a:ln w="38100">
            <a:solidFill>
              <a:srgbClr val="000066"/>
            </a:solidFill>
            <a:round/>
            <a:headEnd/>
            <a:tailEnd/>
          </a:ln>
        </p:spPr>
        <p:txBody>
          <a:bodyPr/>
          <a:lstStyle/>
          <a:p>
            <a:endParaRPr lang="en-US"/>
          </a:p>
        </p:txBody>
      </p:sp>
      <p:sp>
        <p:nvSpPr>
          <p:cNvPr id="35863" name="Rectangle 23"/>
          <p:cNvSpPr>
            <a:spLocks noChangeArrowheads="1"/>
          </p:cNvSpPr>
          <p:nvPr/>
        </p:nvSpPr>
        <p:spPr bwMode="auto">
          <a:xfrm>
            <a:off x="7010400" y="5486400"/>
            <a:ext cx="1377950" cy="366713"/>
          </a:xfrm>
          <a:prstGeom prst="rect">
            <a:avLst/>
          </a:prstGeom>
          <a:noFill/>
          <a:ln w="9525">
            <a:noFill/>
            <a:miter lim="800000"/>
            <a:headEnd/>
            <a:tailEnd/>
          </a:ln>
        </p:spPr>
        <p:txBody>
          <a:bodyPr wrap="none">
            <a:spAutoFit/>
          </a:bodyPr>
          <a:lstStyle/>
          <a:p>
            <a:r>
              <a:rPr lang="en-US" sz="1800" u="sng">
                <a:solidFill>
                  <a:schemeClr val="accent2"/>
                </a:solidFill>
                <a:latin typeface="Arial" charset="0"/>
              </a:rPr>
              <a:t>3 year limit</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ChangeArrowheads="1"/>
          </p:cNvSpPr>
          <p:nvPr/>
        </p:nvSpPr>
        <p:spPr bwMode="auto">
          <a:xfrm>
            <a:off x="1143000" y="2819400"/>
            <a:ext cx="7086600" cy="685800"/>
          </a:xfrm>
          <a:prstGeom prst="rect">
            <a:avLst/>
          </a:prstGeom>
          <a:noFill/>
          <a:ln w="38100">
            <a:solidFill>
              <a:srgbClr val="000080"/>
            </a:solidFill>
            <a:miter lim="800000"/>
            <a:headEnd/>
            <a:tailEnd/>
          </a:ln>
          <a:effectLst/>
        </p:spPr>
        <p:txBody>
          <a:bodyPr/>
          <a:lstStyle/>
          <a:p>
            <a:pPr marL="342900" indent="-342900" algn="ctr" eaLnBrk="0" hangingPunct="0">
              <a:spcBef>
                <a:spcPct val="20000"/>
              </a:spcBef>
            </a:pPr>
            <a:r>
              <a:rPr lang="en-US" b="0">
                <a:solidFill>
                  <a:schemeClr val="accent2"/>
                </a:solidFill>
                <a:effectLst>
                  <a:outerShdw blurRad="38100" dist="38100" dir="2700000" algn="tl">
                    <a:srgbClr val="C0C0C0"/>
                  </a:outerShdw>
                </a:effectLst>
                <a:latin typeface="Arial" charset="0"/>
              </a:rPr>
              <a:t>Subject Matter Expertise</a:t>
            </a:r>
          </a:p>
        </p:txBody>
      </p:sp>
      <p:sp>
        <p:nvSpPr>
          <p:cNvPr id="97283" name="Text Box 3"/>
          <p:cNvSpPr txBox="1">
            <a:spLocks noChangeArrowheads="1"/>
          </p:cNvSpPr>
          <p:nvPr/>
        </p:nvSpPr>
        <p:spPr bwMode="auto">
          <a:xfrm>
            <a:off x="228600" y="6172200"/>
            <a:ext cx="8686800" cy="404813"/>
          </a:xfrm>
          <a:prstGeom prst="rect">
            <a:avLst/>
          </a:prstGeom>
          <a:noFill/>
          <a:ln w="38100">
            <a:solidFill>
              <a:srgbClr val="000080"/>
            </a:solidFill>
            <a:miter lim="800000"/>
            <a:headEnd/>
            <a:tailEnd/>
          </a:ln>
          <a:effectLst/>
        </p:spPr>
        <p:txBody>
          <a:bodyPr>
            <a:spAutoFit/>
          </a:bodyPr>
          <a:lstStyle/>
          <a:p>
            <a:pPr algn="ctr" eaLnBrk="0" hangingPunct="0">
              <a:spcBef>
                <a:spcPct val="50000"/>
              </a:spcBef>
              <a:buClr>
                <a:schemeClr val="hlink"/>
              </a:buClr>
              <a:buFont typeface="Wingdings" pitchFamily="2" charset="2"/>
              <a:buNone/>
            </a:pPr>
            <a:r>
              <a:rPr lang="en-US" sz="1800" b="0">
                <a:solidFill>
                  <a:schemeClr val="accent2"/>
                </a:solidFill>
                <a:latin typeface="Arial" charset="0"/>
              </a:rPr>
              <a:t>Teachers must be assigned to teach in appropriate subject/content area(s)</a:t>
            </a:r>
            <a:endParaRPr lang="en-US" sz="2000" b="0">
              <a:solidFill>
                <a:schemeClr val="accent2"/>
              </a:solidFill>
              <a:effectLst>
                <a:outerShdw blurRad="38100" dist="38100" dir="2700000" algn="tl">
                  <a:srgbClr val="C0C0C0"/>
                </a:outerShdw>
              </a:effectLst>
              <a:latin typeface="Times New Roman" pitchFamily="18" charset="0"/>
            </a:endParaRPr>
          </a:p>
        </p:txBody>
      </p:sp>
      <p:sp>
        <p:nvSpPr>
          <p:cNvPr id="97284" name="Rectangle 4"/>
          <p:cNvSpPr>
            <a:spLocks noGrp="1" noChangeArrowheads="1"/>
          </p:cNvSpPr>
          <p:nvPr>
            <p:ph type="title"/>
          </p:nvPr>
        </p:nvSpPr>
        <p:spPr>
          <a:xfrm>
            <a:off x="457200" y="228600"/>
            <a:ext cx="8229600" cy="1373188"/>
          </a:xfrm>
          <a:noFill/>
          <a:ln/>
        </p:spPr>
        <p:txBody>
          <a:bodyPr anchor="b">
            <a:spAutoFit/>
          </a:bodyPr>
          <a:lstStyle/>
          <a:p>
            <a:r>
              <a:rPr lang="en-US" sz="2800" i="1" smtClean="0">
                <a:solidFill>
                  <a:schemeClr val="accent2"/>
                </a:solidFill>
              </a:rPr>
              <a:t>“Highly Qualified” Teachers for Charter Systems that </a:t>
            </a:r>
            <a:br>
              <a:rPr lang="en-US" sz="2800" i="1" smtClean="0">
                <a:solidFill>
                  <a:schemeClr val="accent2"/>
                </a:solidFill>
              </a:rPr>
            </a:br>
            <a:r>
              <a:rPr lang="en-US" sz="2800" i="1" smtClean="0">
                <a:solidFill>
                  <a:schemeClr val="accent2"/>
                </a:solidFill>
              </a:rPr>
              <a:t>D</a:t>
            </a:r>
            <a:r>
              <a:rPr lang="en-US" sz="2800" b="1" i="1" smtClean="0">
                <a:solidFill>
                  <a:schemeClr val="accent2"/>
                </a:solidFill>
              </a:rPr>
              <a:t>o Not</a:t>
            </a:r>
            <a:r>
              <a:rPr lang="en-US" sz="2800" i="1" smtClean="0">
                <a:solidFill>
                  <a:schemeClr val="accent2"/>
                </a:solidFill>
              </a:rPr>
              <a:t> Require Certification</a:t>
            </a:r>
            <a:endParaRPr lang="en-US" sz="2800" smtClean="0">
              <a:solidFill>
                <a:schemeClr val="accent2"/>
              </a:solidFill>
            </a:endParaRPr>
          </a:p>
        </p:txBody>
      </p:sp>
      <p:sp>
        <p:nvSpPr>
          <p:cNvPr id="97285" name="Rectangle 5"/>
          <p:cNvSpPr>
            <a:spLocks noChangeArrowheads="1"/>
          </p:cNvSpPr>
          <p:nvPr/>
        </p:nvSpPr>
        <p:spPr bwMode="auto">
          <a:xfrm>
            <a:off x="5181600" y="4038600"/>
            <a:ext cx="3505200" cy="1447800"/>
          </a:xfrm>
          <a:prstGeom prst="rect">
            <a:avLst/>
          </a:prstGeom>
          <a:noFill/>
          <a:ln w="38100">
            <a:solidFill>
              <a:srgbClr val="000080"/>
            </a:solidFill>
            <a:miter lim="800000"/>
            <a:headEnd/>
            <a:tailEnd/>
          </a:ln>
          <a:effectLst/>
        </p:spPr>
        <p:txBody>
          <a:bodyPr/>
          <a:lstStyle/>
          <a:p>
            <a:pPr marL="342900" indent="-342900" algn="ctr" eaLnBrk="0" hangingPunct="0">
              <a:spcBef>
                <a:spcPct val="20000"/>
              </a:spcBef>
            </a:pPr>
            <a:endParaRPr lang="en-US" sz="2000" b="0" u="sng">
              <a:solidFill>
                <a:schemeClr val="accent2"/>
              </a:solidFill>
              <a:effectLst>
                <a:outerShdw blurRad="38100" dist="38100" dir="2700000" algn="tl">
                  <a:srgbClr val="C0C0C0"/>
                </a:outerShdw>
              </a:effectLst>
              <a:latin typeface="Arial" charset="0"/>
            </a:endParaRPr>
          </a:p>
        </p:txBody>
      </p:sp>
      <p:sp>
        <p:nvSpPr>
          <p:cNvPr id="97286" name="Rectangle 6"/>
          <p:cNvSpPr>
            <a:spLocks noChangeArrowheads="1"/>
          </p:cNvSpPr>
          <p:nvPr/>
        </p:nvSpPr>
        <p:spPr bwMode="auto">
          <a:xfrm>
            <a:off x="609600" y="4038600"/>
            <a:ext cx="3200400" cy="1447800"/>
          </a:xfrm>
          <a:prstGeom prst="rect">
            <a:avLst/>
          </a:prstGeom>
          <a:noFill/>
          <a:ln w="38100">
            <a:solidFill>
              <a:srgbClr val="000080"/>
            </a:solidFill>
            <a:miter lim="800000"/>
            <a:headEnd/>
            <a:tailEnd/>
          </a:ln>
          <a:effectLst/>
        </p:spPr>
        <p:txBody>
          <a:bodyPr/>
          <a:lstStyle/>
          <a:p>
            <a:pPr marL="342900" indent="-342900" algn="ctr" eaLnBrk="0" hangingPunct="0">
              <a:spcBef>
                <a:spcPct val="20000"/>
              </a:spcBef>
            </a:pPr>
            <a:endParaRPr lang="en-US" sz="2000" b="0" u="sng">
              <a:solidFill>
                <a:schemeClr val="accent2"/>
              </a:solidFill>
              <a:effectLst>
                <a:outerShdw blurRad="38100" dist="38100" dir="2700000" algn="tl">
                  <a:srgbClr val="C0C0C0"/>
                </a:outerShdw>
              </a:effectLst>
              <a:latin typeface="Arial" charset="0"/>
            </a:endParaRPr>
          </a:p>
          <a:p>
            <a:pPr marL="342900" indent="-342900" algn="ctr" eaLnBrk="0" hangingPunct="0">
              <a:spcBef>
                <a:spcPct val="20000"/>
              </a:spcBef>
            </a:pPr>
            <a:r>
              <a:rPr lang="en-US" sz="2000" b="0" u="sng">
                <a:solidFill>
                  <a:schemeClr val="accent2"/>
                </a:solidFill>
                <a:effectLst>
                  <a:outerShdw blurRad="38100" dist="38100" dir="2700000" algn="tl">
                    <a:srgbClr val="C0C0C0"/>
                  </a:outerShdw>
                </a:effectLst>
                <a:latin typeface="Arial" charset="0"/>
              </a:rPr>
              <a:t>Major or Concentration</a:t>
            </a:r>
          </a:p>
          <a:p>
            <a:pPr marL="342900" indent="-342900" eaLnBrk="0" hangingPunct="0">
              <a:spcBef>
                <a:spcPct val="20000"/>
              </a:spcBef>
            </a:pPr>
            <a:r>
              <a:rPr lang="en-US" sz="2000" b="0">
                <a:solidFill>
                  <a:schemeClr val="accent2"/>
                </a:solidFill>
                <a:effectLst>
                  <a:outerShdw blurRad="38100" dist="38100" dir="2700000" algn="tl">
                    <a:srgbClr val="C0C0C0"/>
                  </a:outerShdw>
                </a:effectLst>
                <a:latin typeface="Arial" charset="0"/>
              </a:rPr>
              <a:t>     </a:t>
            </a:r>
          </a:p>
        </p:txBody>
      </p:sp>
      <p:sp>
        <p:nvSpPr>
          <p:cNvPr id="97287" name="Line 7"/>
          <p:cNvSpPr>
            <a:spLocks noChangeShapeType="1"/>
          </p:cNvSpPr>
          <p:nvPr/>
        </p:nvSpPr>
        <p:spPr bwMode="auto">
          <a:xfrm>
            <a:off x="2438400" y="2286000"/>
            <a:ext cx="0" cy="533400"/>
          </a:xfrm>
          <a:prstGeom prst="line">
            <a:avLst/>
          </a:prstGeom>
          <a:noFill/>
          <a:ln w="38100">
            <a:solidFill>
              <a:srgbClr val="000066"/>
            </a:solidFill>
            <a:round/>
            <a:headEnd/>
            <a:tailEnd/>
          </a:ln>
          <a:effectLst/>
        </p:spPr>
        <p:txBody>
          <a:bodyPr/>
          <a:lstStyle/>
          <a:p>
            <a:endParaRPr lang="en-US"/>
          </a:p>
        </p:txBody>
      </p:sp>
      <p:sp>
        <p:nvSpPr>
          <p:cNvPr id="97288" name="Line 8"/>
          <p:cNvSpPr>
            <a:spLocks noChangeShapeType="1"/>
          </p:cNvSpPr>
          <p:nvPr/>
        </p:nvSpPr>
        <p:spPr bwMode="auto">
          <a:xfrm>
            <a:off x="6400800" y="2286000"/>
            <a:ext cx="0" cy="533400"/>
          </a:xfrm>
          <a:prstGeom prst="line">
            <a:avLst/>
          </a:prstGeom>
          <a:noFill/>
          <a:ln w="38100">
            <a:solidFill>
              <a:srgbClr val="000066"/>
            </a:solidFill>
            <a:round/>
            <a:headEnd/>
            <a:tailEnd/>
          </a:ln>
          <a:effectLst/>
        </p:spPr>
        <p:txBody>
          <a:bodyPr/>
          <a:lstStyle/>
          <a:p>
            <a:endParaRPr lang="en-US"/>
          </a:p>
        </p:txBody>
      </p:sp>
      <p:sp>
        <p:nvSpPr>
          <p:cNvPr id="97289" name="Line 9"/>
          <p:cNvSpPr>
            <a:spLocks noChangeShapeType="1"/>
          </p:cNvSpPr>
          <p:nvPr/>
        </p:nvSpPr>
        <p:spPr bwMode="auto">
          <a:xfrm flipH="1">
            <a:off x="2438400" y="3581400"/>
            <a:ext cx="2133600" cy="457200"/>
          </a:xfrm>
          <a:prstGeom prst="line">
            <a:avLst/>
          </a:prstGeom>
          <a:noFill/>
          <a:ln w="38100">
            <a:solidFill>
              <a:srgbClr val="000066"/>
            </a:solidFill>
            <a:round/>
            <a:headEnd/>
            <a:tailEnd/>
          </a:ln>
          <a:effectLst/>
        </p:spPr>
        <p:txBody>
          <a:bodyPr/>
          <a:lstStyle/>
          <a:p>
            <a:endParaRPr lang="en-US"/>
          </a:p>
        </p:txBody>
      </p:sp>
      <p:sp>
        <p:nvSpPr>
          <p:cNvPr id="97290" name="Line 10"/>
          <p:cNvSpPr>
            <a:spLocks noChangeShapeType="1"/>
          </p:cNvSpPr>
          <p:nvPr/>
        </p:nvSpPr>
        <p:spPr bwMode="auto">
          <a:xfrm>
            <a:off x="4648200" y="3581400"/>
            <a:ext cx="1752600" cy="457200"/>
          </a:xfrm>
          <a:prstGeom prst="line">
            <a:avLst/>
          </a:prstGeom>
          <a:noFill/>
          <a:ln w="38100">
            <a:solidFill>
              <a:srgbClr val="000066"/>
            </a:solidFill>
            <a:round/>
            <a:headEnd/>
            <a:tailEnd/>
          </a:ln>
          <a:effectLst/>
        </p:spPr>
        <p:txBody>
          <a:bodyPr/>
          <a:lstStyle/>
          <a:p>
            <a:endParaRPr lang="en-US"/>
          </a:p>
        </p:txBody>
      </p:sp>
      <p:sp>
        <p:nvSpPr>
          <p:cNvPr id="97291" name="Rectangle 11"/>
          <p:cNvSpPr>
            <a:spLocks noChangeArrowheads="1"/>
          </p:cNvSpPr>
          <p:nvPr/>
        </p:nvSpPr>
        <p:spPr bwMode="auto">
          <a:xfrm>
            <a:off x="1981200" y="1752600"/>
            <a:ext cx="5445125" cy="533400"/>
          </a:xfrm>
          <a:prstGeom prst="rect">
            <a:avLst/>
          </a:prstGeom>
          <a:noFill/>
          <a:ln w="38100">
            <a:solidFill>
              <a:srgbClr val="000080"/>
            </a:solidFill>
            <a:miter lim="800000"/>
            <a:headEnd/>
            <a:tailEnd/>
          </a:ln>
          <a:effectLst/>
        </p:spPr>
        <p:txBody>
          <a:bodyPr/>
          <a:lstStyle/>
          <a:p>
            <a:pPr marL="342900" indent="-342900" algn="ctr" eaLnBrk="0" hangingPunct="0">
              <a:spcBef>
                <a:spcPct val="20000"/>
              </a:spcBef>
            </a:pPr>
            <a:r>
              <a:rPr lang="en-US" b="0">
                <a:solidFill>
                  <a:schemeClr val="accent2"/>
                </a:solidFill>
                <a:effectLst>
                  <a:outerShdw blurRad="38100" dist="38100" dir="2700000" algn="tl">
                    <a:srgbClr val="C0C0C0"/>
                  </a:outerShdw>
                </a:effectLst>
                <a:latin typeface="Arial" charset="0"/>
              </a:rPr>
              <a:t>Bachelor’s Degree</a:t>
            </a:r>
            <a:endParaRPr lang="en-US" b="0">
              <a:solidFill>
                <a:schemeClr val="accent2"/>
              </a:solidFill>
              <a:latin typeface="Arial" charset="0"/>
            </a:endParaRPr>
          </a:p>
        </p:txBody>
      </p:sp>
      <p:sp>
        <p:nvSpPr>
          <p:cNvPr id="97292" name="Rectangle 12"/>
          <p:cNvSpPr>
            <a:spLocks noChangeArrowheads="1"/>
          </p:cNvSpPr>
          <p:nvPr/>
        </p:nvSpPr>
        <p:spPr bwMode="auto">
          <a:xfrm>
            <a:off x="4191000" y="2438400"/>
            <a:ext cx="590550" cy="366713"/>
          </a:xfrm>
          <a:prstGeom prst="rect">
            <a:avLst/>
          </a:prstGeom>
          <a:noFill/>
          <a:ln w="9525">
            <a:noFill/>
            <a:miter lim="800000"/>
            <a:headEnd/>
            <a:tailEnd/>
          </a:ln>
          <a:effectLst/>
        </p:spPr>
        <p:txBody>
          <a:bodyPr wrap="none">
            <a:spAutoFit/>
          </a:bodyPr>
          <a:lstStyle/>
          <a:p>
            <a:r>
              <a:rPr lang="en-US" sz="1800" u="sng">
                <a:solidFill>
                  <a:schemeClr val="accent2"/>
                </a:solidFill>
                <a:latin typeface="Arial" charset="0"/>
              </a:rPr>
              <a:t>and</a:t>
            </a:r>
          </a:p>
        </p:txBody>
      </p:sp>
      <p:sp>
        <p:nvSpPr>
          <p:cNvPr id="97293" name="Rectangle 13"/>
          <p:cNvSpPr>
            <a:spLocks noChangeArrowheads="1"/>
          </p:cNvSpPr>
          <p:nvPr/>
        </p:nvSpPr>
        <p:spPr bwMode="auto">
          <a:xfrm>
            <a:off x="5562600" y="4191000"/>
            <a:ext cx="2971800" cy="1006475"/>
          </a:xfrm>
          <a:prstGeom prst="rect">
            <a:avLst/>
          </a:prstGeom>
          <a:noFill/>
          <a:ln w="9525">
            <a:noFill/>
            <a:miter lim="800000"/>
            <a:headEnd/>
            <a:tailEnd/>
          </a:ln>
          <a:effectLst/>
        </p:spPr>
        <p:txBody>
          <a:bodyPr>
            <a:spAutoFit/>
          </a:bodyPr>
          <a:lstStyle/>
          <a:p>
            <a:pPr>
              <a:spcBef>
                <a:spcPct val="20000"/>
              </a:spcBef>
            </a:pPr>
            <a:r>
              <a:rPr lang="en-US" sz="2000" b="0">
                <a:solidFill>
                  <a:schemeClr val="accent2"/>
                </a:solidFill>
                <a:effectLst>
                  <a:outerShdw blurRad="38100" dist="38100" dir="2700000" algn="tl">
                    <a:srgbClr val="C0C0C0"/>
                  </a:outerShdw>
                </a:effectLst>
                <a:latin typeface="Arial" charset="0"/>
              </a:rPr>
              <a:t>Appropriate Core Academic Content Assessment (GACE)*</a:t>
            </a:r>
          </a:p>
        </p:txBody>
      </p:sp>
      <p:sp>
        <p:nvSpPr>
          <p:cNvPr id="97294" name="Rectangle 14"/>
          <p:cNvSpPr>
            <a:spLocks noChangeArrowheads="1"/>
          </p:cNvSpPr>
          <p:nvPr/>
        </p:nvSpPr>
        <p:spPr bwMode="auto">
          <a:xfrm>
            <a:off x="4267200" y="5791200"/>
            <a:ext cx="590550" cy="366713"/>
          </a:xfrm>
          <a:prstGeom prst="rect">
            <a:avLst/>
          </a:prstGeom>
          <a:noFill/>
          <a:ln w="9525">
            <a:noFill/>
            <a:miter lim="800000"/>
            <a:headEnd/>
            <a:tailEnd/>
          </a:ln>
          <a:effectLst/>
        </p:spPr>
        <p:txBody>
          <a:bodyPr wrap="none">
            <a:spAutoFit/>
          </a:bodyPr>
          <a:lstStyle/>
          <a:p>
            <a:r>
              <a:rPr lang="en-US" sz="1800" u="sng">
                <a:solidFill>
                  <a:schemeClr val="accent2"/>
                </a:solidFill>
                <a:latin typeface="Arial" charset="0"/>
              </a:rPr>
              <a:t>and</a:t>
            </a:r>
          </a:p>
        </p:txBody>
      </p:sp>
      <p:sp>
        <p:nvSpPr>
          <p:cNvPr id="97296" name="Rectangle 16"/>
          <p:cNvSpPr>
            <a:spLocks noChangeArrowheads="1"/>
          </p:cNvSpPr>
          <p:nvPr/>
        </p:nvSpPr>
        <p:spPr bwMode="auto">
          <a:xfrm>
            <a:off x="4267200" y="4572000"/>
            <a:ext cx="527050" cy="366713"/>
          </a:xfrm>
          <a:prstGeom prst="rect">
            <a:avLst/>
          </a:prstGeom>
          <a:noFill/>
          <a:ln w="9525">
            <a:noFill/>
            <a:miter lim="800000"/>
            <a:headEnd/>
            <a:tailEnd/>
          </a:ln>
          <a:effectLst/>
        </p:spPr>
        <p:txBody>
          <a:bodyPr>
            <a:spAutoFit/>
          </a:bodyPr>
          <a:lstStyle/>
          <a:p>
            <a:r>
              <a:rPr lang="en-US" sz="1800" u="sng">
                <a:solidFill>
                  <a:schemeClr val="accent2"/>
                </a:solidFill>
                <a:latin typeface="Times New Roman" pitchFamily="18" charset="0"/>
              </a:rPr>
              <a:t>OR</a:t>
            </a:r>
          </a:p>
        </p:txBody>
      </p:sp>
      <p:sp>
        <p:nvSpPr>
          <p:cNvPr id="97297" name="Line 17"/>
          <p:cNvSpPr>
            <a:spLocks noChangeShapeType="1"/>
          </p:cNvSpPr>
          <p:nvPr/>
        </p:nvSpPr>
        <p:spPr bwMode="auto">
          <a:xfrm>
            <a:off x="3810000" y="4800600"/>
            <a:ext cx="304800" cy="0"/>
          </a:xfrm>
          <a:prstGeom prst="line">
            <a:avLst/>
          </a:prstGeom>
          <a:noFill/>
          <a:ln w="38100">
            <a:solidFill>
              <a:srgbClr val="000066"/>
            </a:solidFill>
            <a:round/>
            <a:headEnd/>
            <a:tailEnd/>
          </a:ln>
          <a:effectLst/>
        </p:spPr>
        <p:txBody>
          <a:bodyPr/>
          <a:lstStyle/>
          <a:p>
            <a:endParaRPr lang="en-US"/>
          </a:p>
        </p:txBody>
      </p:sp>
      <p:sp>
        <p:nvSpPr>
          <p:cNvPr id="97298" name="Line 18"/>
          <p:cNvSpPr>
            <a:spLocks noChangeShapeType="1"/>
          </p:cNvSpPr>
          <p:nvPr/>
        </p:nvSpPr>
        <p:spPr bwMode="auto">
          <a:xfrm>
            <a:off x="4800600" y="4800600"/>
            <a:ext cx="304800" cy="0"/>
          </a:xfrm>
          <a:prstGeom prst="line">
            <a:avLst/>
          </a:prstGeom>
          <a:noFill/>
          <a:ln w="38100">
            <a:solidFill>
              <a:srgbClr val="000066"/>
            </a:solidFill>
            <a:round/>
            <a:headEnd/>
            <a:tailEnd/>
          </a:ln>
          <a:effectLst/>
        </p:spPr>
        <p:txBody>
          <a:bodyPr/>
          <a:lstStyle/>
          <a:p>
            <a:endParaRPr lang="en-US"/>
          </a:p>
        </p:txBody>
      </p:sp>
      <p:sp>
        <p:nvSpPr>
          <p:cNvPr id="97299" name="Text Box 19"/>
          <p:cNvSpPr txBox="1">
            <a:spLocks noChangeArrowheads="1"/>
          </p:cNvSpPr>
          <p:nvPr/>
        </p:nvSpPr>
        <p:spPr bwMode="auto">
          <a:xfrm>
            <a:off x="6477000" y="5562600"/>
            <a:ext cx="1828800" cy="517525"/>
          </a:xfrm>
          <a:prstGeom prst="rect">
            <a:avLst/>
          </a:prstGeom>
          <a:noFill/>
          <a:ln w="9525">
            <a:noFill/>
            <a:miter lim="800000"/>
            <a:headEnd/>
            <a:tailEnd/>
          </a:ln>
          <a:effectLst/>
        </p:spPr>
        <p:txBody>
          <a:bodyPr>
            <a:spAutoFit/>
          </a:bodyPr>
          <a:lstStyle/>
          <a:p>
            <a:pPr>
              <a:spcBef>
                <a:spcPct val="50000"/>
              </a:spcBef>
            </a:pPr>
            <a:r>
              <a:rPr lang="en-US" sz="1400">
                <a:solidFill>
                  <a:schemeClr val="accent2"/>
                </a:solidFill>
              </a:rPr>
              <a:t>*ECE must pass GACE</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plate_1">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Palatino"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Palatino"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2490</TotalTime>
  <Words>3144</Words>
  <Application>Microsoft Office PowerPoint</Application>
  <PresentationFormat>On-screen Show (4:3)</PresentationFormat>
  <Paragraphs>347</Paragraphs>
  <Slides>48</Slides>
  <Notes>15</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template_1</vt:lpstr>
      <vt:lpstr>Title II, Part A Updates  and  Achieving Equitable Distribution  of Highly Qualified,  Highly Effective Teachers </vt:lpstr>
      <vt:lpstr>Slide 2</vt:lpstr>
      <vt:lpstr>Purpose of Title II, Part A</vt:lpstr>
      <vt:lpstr>Title II-A Focus: Quality</vt:lpstr>
      <vt:lpstr>Title II-A Focus: Quality</vt:lpstr>
      <vt:lpstr>Title II-A Focus: Equity</vt:lpstr>
      <vt:lpstr>Core Academic Subjects</vt:lpstr>
      <vt:lpstr>“Highly Qualified” Teachers</vt:lpstr>
      <vt:lpstr>“Highly Qualified” Teachers for Charter Systems that  Do Not Require Certification</vt:lpstr>
      <vt:lpstr>“Highly Qualified” Paraprofessionals</vt:lpstr>
      <vt:lpstr>HiQ Requirements for  Special Ed Teachers</vt:lpstr>
      <vt:lpstr>HiQ Requirements for  Special Ed Teachers</vt:lpstr>
      <vt:lpstr>Special Education Certificates</vt:lpstr>
      <vt:lpstr>Title II, Part A Compliance Reminders</vt:lpstr>
      <vt:lpstr>Use of Title II-A funds</vt:lpstr>
      <vt:lpstr>Steps to Ensure Effective Use of Funds</vt:lpstr>
      <vt:lpstr>Steps to Ensure Effective Use of Funds</vt:lpstr>
      <vt:lpstr>Steps to Ensure Effective Use of Funds</vt:lpstr>
      <vt:lpstr>Steps to Ensure Effective Use of Funds</vt:lpstr>
      <vt:lpstr>Steps to Ensure Effective Use of Funds</vt:lpstr>
      <vt:lpstr>Required Use of Funds</vt:lpstr>
      <vt:lpstr>Required Use of Funds</vt:lpstr>
      <vt:lpstr>Required Use of Funds</vt:lpstr>
      <vt:lpstr>Authorized Use of Funds</vt:lpstr>
      <vt:lpstr>Considerations in Use of Funds</vt:lpstr>
      <vt:lpstr>Considerations in Use of Funds</vt:lpstr>
      <vt:lpstr>Use of Funds for Personnel</vt:lpstr>
      <vt:lpstr>Allowable Title II-A Expenditure?</vt:lpstr>
      <vt:lpstr>Allowable Title II-A Expenditure?</vt:lpstr>
      <vt:lpstr>Use of Funds for CSR Teachers</vt:lpstr>
      <vt:lpstr>Use of Funds for CSR Teachers</vt:lpstr>
      <vt:lpstr>Use of Funds for CSR Teachers</vt:lpstr>
      <vt:lpstr>Allowable Title II-A Expenditure?</vt:lpstr>
      <vt:lpstr>Use of Funds for Professional Learning</vt:lpstr>
      <vt:lpstr>Allowable Title II-A Expenditure?</vt:lpstr>
      <vt:lpstr>Allowable Title II-A Expenditure?</vt:lpstr>
      <vt:lpstr>Can Title II-A Funds Be Used to Implement This Strategy?  </vt:lpstr>
      <vt:lpstr>Can Title II-A Funds Be Used to Implement This Strategy?  </vt:lpstr>
      <vt:lpstr>Equitable Distribution </vt:lpstr>
      <vt:lpstr>Equity Indicators  </vt:lpstr>
      <vt:lpstr>HiQ2</vt:lpstr>
      <vt:lpstr>Project EQ</vt:lpstr>
      <vt:lpstr>Equity Technical Assisstance</vt:lpstr>
      <vt:lpstr>The Code of Ethics for Educators in Georgia and ESEA</vt:lpstr>
      <vt:lpstr>Upcoming Deadlines</vt:lpstr>
      <vt:lpstr>Upcoming Deadlines</vt:lpstr>
      <vt:lpstr>Resources</vt:lpstr>
      <vt:lpstr>Slide 48</vt:lpstr>
    </vt:vector>
  </TitlesOfParts>
  <Company> PSC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Elizabeth Zipperer</dc:creator>
  <cp:lastModifiedBy>Pam Daniels</cp:lastModifiedBy>
  <cp:revision>131</cp:revision>
  <dcterms:created xsi:type="dcterms:W3CDTF">2010-06-08T21:38:19Z</dcterms:created>
  <dcterms:modified xsi:type="dcterms:W3CDTF">2011-08-15T13:33:59Z</dcterms:modified>
</cp:coreProperties>
</file>